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embeddedFontLst>
    <p:embeddedFont>
      <p:font typeface="Nunito"/>
      <p:regular r:id="rId33"/>
      <p:bold r:id="rId34"/>
      <p:italic r:id="rId35"/>
      <p:boldItalic r:id="rId36"/>
    </p:embeddedFont>
    <p:embeddedFont>
      <p:font typeface="Questrial"/>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Nunito-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Nunito-italic.fntdata"/><Relationship Id="rId12" Type="http://schemas.openxmlformats.org/officeDocument/2006/relationships/slide" Target="slides/slide8.xml"/><Relationship Id="rId34" Type="http://schemas.openxmlformats.org/officeDocument/2006/relationships/font" Target="fonts/Nunito-bold.fntdata"/><Relationship Id="rId15" Type="http://schemas.openxmlformats.org/officeDocument/2006/relationships/slide" Target="slides/slide11.xml"/><Relationship Id="rId37" Type="http://schemas.openxmlformats.org/officeDocument/2006/relationships/font" Target="fonts/Questrial-regular.fntdata"/><Relationship Id="rId14" Type="http://schemas.openxmlformats.org/officeDocument/2006/relationships/slide" Target="slides/slide10.xml"/><Relationship Id="rId36" Type="http://schemas.openxmlformats.org/officeDocument/2006/relationships/font" Target="fonts/Nuni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US"/>
              <a:t>https://1drv.ms/p/s!All5tQkJQWpib6hwnpGKgt0RSe0</a:t>
            </a:r>
          </a:p>
        </p:txBody>
      </p:sp>
      <p:sp>
        <p:nvSpPr>
          <p:cNvPr id="139" name="Shape 13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versus 0.01953 V/bit (19.53 mV/bit) for 8 bit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lang="en-US">
                <a:solidFill>
                  <a:schemeClr val="dk1"/>
                </a:solidFill>
              </a:rPr>
              <a:t>The success of our project was not without it’s challenges. We began with a system that did not function, and had no supporting documentation. Our first several weeks of capstone was spent reaching out to the previous team for support and attempting to figure out the software to get the old system operational. We started to realize midway through the first quarter the system didn’t actually have software written to operate any of it’s components and we would have to start from scratch.</a:t>
            </a:r>
          </a:p>
          <a:p>
            <a:pPr lvl="0">
              <a:spcBef>
                <a:spcPts val="0"/>
              </a:spcBef>
              <a:buNone/>
            </a:pPr>
            <a:r>
              <a:t/>
            </a:r>
            <a:endParaRPr>
              <a:solidFill>
                <a:schemeClr val="dk1"/>
              </a:solidFill>
            </a:endParaRPr>
          </a:p>
          <a:p>
            <a:pPr lvl="0">
              <a:spcBef>
                <a:spcPts val="0"/>
              </a:spcBef>
              <a:buNone/>
            </a:pPr>
            <a:r>
              <a:rPr lang="en-US">
                <a:solidFill>
                  <a:schemeClr val="dk1"/>
                </a:solidFill>
              </a:rPr>
              <a:t>During one of our meetings with our faculty advisor, Dr. Berger helped us realize we didn’t need to fully understand what the previous team had designed as we could make any changes as long as the connector remained consistent. This was a turning point for the project. With this realization we were able to make swift progress in designing the new motherboard from scratch.</a:t>
            </a:r>
          </a:p>
          <a:p>
            <a:pPr lvl="0">
              <a:spcBef>
                <a:spcPts val="0"/>
              </a:spcBef>
              <a:buNone/>
            </a:pPr>
            <a:r>
              <a:t/>
            </a:r>
            <a:endParaRPr>
              <a:solidFill>
                <a:schemeClr val="dk1"/>
              </a:solidFill>
            </a:endParaRPr>
          </a:p>
          <a:p>
            <a:pPr lvl="0">
              <a:spcBef>
                <a:spcPts val="0"/>
              </a:spcBef>
              <a:buNone/>
            </a:pPr>
            <a:r>
              <a:rPr lang="en-US">
                <a:solidFill>
                  <a:schemeClr val="dk1"/>
                </a:solidFill>
              </a:rPr>
              <a:t>Around the end of the first week of August we came to a point where there was nothing left to do design wise. We still had to work on paperwork but the system was complete, operational, and passed all of our tests. This was a very satisfying point for everyone. The struggles we had in figuring out how to set resistance values for the linear regulators to work properly, determining how the previous system was meant to work, to finding out it never did. We did it.</a:t>
            </a:r>
          </a:p>
          <a:p>
            <a:pPr lvl="0">
              <a:spcBef>
                <a:spcPts val="0"/>
              </a:spcBef>
              <a:buNone/>
            </a:pPr>
            <a:r>
              <a:t/>
            </a:r>
            <a:endParaRPr/>
          </a:p>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At this point we determined we needed to make a schedule. But in order to make a schedule, we needed to figure out what actually needed to be done. So, one night after all of our classes had ended we went and found a room with many white boards. I handed everyone a marker and told everyone to pick a </a:t>
            </a:r>
            <a:r>
              <a:rPr lang="en-US"/>
              <a:t>whiteboard</a:t>
            </a:r>
            <a:r>
              <a:rPr lang="en-US"/>
              <a:t> and write down everything you can think of that you personally know needs to get done on this project. We worked independently on our lists for several minutes then came together and went through each task coming up with estimations on time to complete each task. </a:t>
            </a:r>
          </a:p>
          <a:p>
            <a:pPr lvl="0">
              <a:spcBef>
                <a:spcPts val="0"/>
              </a:spcBef>
              <a:buNone/>
            </a:pPr>
            <a:r>
              <a:t/>
            </a:r>
            <a:endParaRPr/>
          </a:p>
          <a:p>
            <a:pPr lvl="0">
              <a:spcBef>
                <a:spcPts val="0"/>
              </a:spcBef>
              <a:buNone/>
            </a:pPr>
            <a:r>
              <a:rPr lang="en-US"/>
              <a:t>Using the collective list of tasks I then created a schedule using Microsoft Project. The creation of this schedule gave us an estimated completion date based on the process times of each task. With this distant date in mind we then began to lay out a work schedule for the team. I had the team treat this as if it were a job: if you’re running late or can’t make it for any reason call or text to inform everyone. We decided on working 4 days a week for a total of 24 hours per person per week. At the end of every week we reviewed our schedule and added/updated the tasks lists to keep up to date on our overall progress.</a:t>
            </a:r>
          </a:p>
          <a:p>
            <a:pPr lvl="0">
              <a:spcBef>
                <a:spcPts val="0"/>
              </a:spcBef>
              <a:buNone/>
            </a:pPr>
            <a:r>
              <a:t/>
            </a:r>
            <a:endParaRPr/>
          </a:p>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8" name="Shape 15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The solution, our remote lab system. Students can connect anytime, from anywhere, at their convenience and work on lab experiments.</a:t>
            </a:r>
          </a:p>
          <a:p>
            <a:pPr lvl="0">
              <a:spcBef>
                <a:spcPts val="0"/>
              </a:spcBef>
              <a:buNone/>
            </a:pPr>
            <a:r>
              <a:t/>
            </a:r>
            <a:endParaRPr/>
          </a:p>
          <a:p>
            <a:pPr lvl="0">
              <a:spcBef>
                <a:spcPts val="0"/>
              </a:spcBef>
              <a:buNone/>
            </a:pPr>
            <a:r>
              <a:rPr lang="en-US"/>
              <a:t>The remote lab system is plugged into a campus workstation that students connect to using a remote desktop application. </a:t>
            </a:r>
            <a:r>
              <a:rPr lang="en-US">
                <a:solidFill>
                  <a:schemeClr val="dk1"/>
                </a:solidFill>
              </a:rPr>
              <a:t>Once connected to the campus workstation the student opens the designed graphical user interface and may begin </a:t>
            </a:r>
            <a:r>
              <a:rPr lang="en-US"/>
              <a:t>running experiments on an attached experimental daughter board designed by other capstone teams.</a:t>
            </a:r>
          </a:p>
          <a:p>
            <a:pPr lvl="0">
              <a:spcBef>
                <a:spcPts val="0"/>
              </a:spcBef>
              <a:buNone/>
            </a:pPr>
            <a:r>
              <a:t/>
            </a:r>
            <a:endParaRPr/>
          </a:p>
          <a:p>
            <a:pPr lvl="0">
              <a:spcBef>
                <a:spcPts val="0"/>
              </a:spcBef>
              <a:buNone/>
            </a:pPr>
            <a:r>
              <a:rPr lang="en-US"/>
              <a:t>Experiments can range in complexity from simple RC circuits, to microprocessor systems.</a:t>
            </a:r>
          </a:p>
          <a:p>
            <a:pPr lvl="0">
              <a:spcBef>
                <a:spcPts val="0"/>
              </a:spcBef>
              <a:buNone/>
            </a:pPr>
            <a:r>
              <a:t/>
            </a:r>
            <a:endParaRPr/>
          </a:p>
          <a:p>
            <a:pPr lvl="0">
              <a:spcBef>
                <a:spcPts val="0"/>
              </a:spcBef>
              <a:buNone/>
            </a:pPr>
            <a:r>
              <a:rPr b="1" lang="en-US"/>
              <a:t>Transition to Andrew to talk about the hardware design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The remote lab system contains a Velleman Oscilloscope and Function Generator powered solely from USB connection. This inexpensive and easy to use piece of hardware provides tremendous support to experimental boards.</a:t>
            </a:r>
          </a:p>
          <a:p>
            <a:pPr lvl="0">
              <a:spcBef>
                <a:spcPts val="0"/>
              </a:spcBef>
              <a:buNone/>
            </a:pPr>
            <a:r>
              <a:t/>
            </a:r>
            <a:endParaRPr/>
          </a:p>
          <a:p>
            <a:pPr lvl="0">
              <a:spcBef>
                <a:spcPts val="0"/>
              </a:spcBef>
              <a:buNone/>
            </a:pPr>
            <a:r>
              <a:rPr lang="en-US"/>
              <a:t>The system is also equipped with 2 logic analyzers allowing experimental daughter boards to observe microprocessor function</a:t>
            </a:r>
          </a:p>
          <a:p>
            <a:pPr lvl="0">
              <a:spcBef>
                <a:spcPts val="0"/>
              </a:spcBef>
              <a:buNone/>
            </a:pPr>
            <a:r>
              <a:t/>
            </a:r>
            <a:endParaRPr/>
          </a:p>
          <a:p>
            <a:pPr lvl="0">
              <a:spcBef>
                <a:spcPts val="0"/>
              </a:spcBef>
              <a:buNone/>
            </a:pPr>
            <a:r>
              <a:rPr lang="en-US"/>
              <a:t>We also have a 16-bit analog to digital converter allowing students to take real time node voltage measurements with precision.</a:t>
            </a:r>
          </a:p>
          <a:p>
            <a:pPr lvl="0">
              <a:spcBef>
                <a:spcPts val="0"/>
              </a:spcBef>
              <a:buNone/>
            </a:pPr>
            <a:r>
              <a:t/>
            </a:r>
            <a:endParaRPr/>
          </a:p>
          <a:p>
            <a:pPr lvl="0">
              <a:spcBef>
                <a:spcPts val="0"/>
              </a:spcBef>
              <a:buNone/>
            </a:pPr>
            <a:r>
              <a:rPr lang="en-US"/>
              <a:t>Controlling all of the various components on the motherboard is an Arduino Mega.</a:t>
            </a:r>
          </a:p>
          <a:p>
            <a:pPr lvl="0">
              <a:spcBef>
                <a:spcPts val="0"/>
              </a:spcBef>
              <a:buNone/>
            </a:pPr>
            <a:r>
              <a:t/>
            </a:r>
            <a:endParaRPr/>
          </a:p>
          <a:p>
            <a:pPr lvl="0">
              <a:spcBef>
                <a:spcPts val="0"/>
              </a:spcBef>
              <a:buNone/>
            </a:pPr>
            <a:r>
              <a:rPr lang="en-US"/>
              <a:t>All of these devices are mounted to the motherboard we designed. </a:t>
            </a:r>
          </a:p>
          <a:p>
            <a:pPr lvl="0">
              <a:spcBef>
                <a:spcPts val="0"/>
              </a:spcBef>
              <a:buNone/>
            </a:pPr>
            <a:r>
              <a:t/>
            </a:r>
            <a:endParaRPr/>
          </a:p>
          <a:p>
            <a:pPr lvl="0">
              <a:spcBef>
                <a:spcPts val="0"/>
              </a:spcBef>
              <a:buNone/>
            </a:pPr>
            <a:r>
              <a:rPr lang="en-US"/>
              <a:t>Andrew will now explain the detailed components of the motherboard itself.</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40" y="3766000"/>
            <a:ext cx="9827100" cy="3092100"/>
          </a:xfrm>
          <a:prstGeom prst="rtTriangle">
            <a:avLst/>
          </a:prstGeom>
          <a:solidFill>
            <a:schemeClr val="accent1"/>
          </a:solidFill>
          <a:ln>
            <a:noFill/>
          </a:ln>
        </p:spPr>
        <p:txBody>
          <a:bodyPr anchorCtr="0" anchor="ctr" bIns="121900" lIns="121900" rIns="121900" tIns="121900">
            <a:noAutofit/>
          </a:bodyPr>
          <a:lstStyle/>
          <a:p>
            <a:pPr lvl="0">
              <a:spcBef>
                <a:spcPts val="0"/>
              </a:spcBef>
              <a:buNone/>
            </a:pPr>
            <a:r>
              <a:t/>
            </a:r>
            <a:endParaRPr/>
          </a:p>
        </p:txBody>
      </p:sp>
      <p:sp>
        <p:nvSpPr>
          <p:cNvPr id="11" name="Shape 11"/>
          <p:cNvSpPr/>
          <p:nvPr/>
        </p:nvSpPr>
        <p:spPr>
          <a:xfrm flipH="1">
            <a:off x="4776900" y="2067600"/>
            <a:ext cx="7415100" cy="4790400"/>
          </a:xfrm>
          <a:prstGeom prst="rtTriangle">
            <a:avLst/>
          </a:prstGeom>
          <a:solidFill>
            <a:schemeClr val="accent3"/>
          </a:solidFill>
          <a:ln>
            <a:noFill/>
          </a:ln>
        </p:spPr>
        <p:txBody>
          <a:bodyPr anchorCtr="0" anchor="ctr" bIns="121900" lIns="121900" rIns="121900" tIns="121900">
            <a:noAutofit/>
          </a:bodyPr>
          <a:lstStyle/>
          <a:p>
            <a:pPr lvl="0">
              <a:spcBef>
                <a:spcPts val="0"/>
              </a:spcBef>
              <a:buNone/>
            </a:pPr>
            <a:r>
              <a:t/>
            </a:r>
            <a:endParaRPr/>
          </a:p>
        </p:txBody>
      </p:sp>
      <p:sp>
        <p:nvSpPr>
          <p:cNvPr id="12" name="Shape 12"/>
          <p:cNvSpPr/>
          <p:nvPr/>
        </p:nvSpPr>
        <p:spPr>
          <a:xfrm rot="10800000">
            <a:off x="6745206" y="-100"/>
            <a:ext cx="5446800" cy="2736900"/>
          </a:xfrm>
          <a:prstGeom prst="rtTriangle">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sp>
        <p:nvSpPr>
          <p:cNvPr id="13" name="Shape 13"/>
          <p:cNvSpPr/>
          <p:nvPr/>
        </p:nvSpPr>
        <p:spPr>
          <a:xfrm>
            <a:off x="271033"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rIns="121900" tIns="121900">
            <a:noAutofit/>
          </a:bodyPr>
          <a:lstStyle/>
          <a:p>
            <a:pPr lvl="0">
              <a:spcBef>
                <a:spcPts val="0"/>
              </a:spcBef>
              <a:buNone/>
            </a:pPr>
            <a:r>
              <a:t/>
            </a:r>
            <a:endParaRPr/>
          </a:p>
        </p:txBody>
      </p:sp>
      <p:grpSp>
        <p:nvGrpSpPr>
          <p:cNvPr id="14" name="Shape 14"/>
          <p:cNvGrpSpPr/>
          <p:nvPr/>
        </p:nvGrpSpPr>
        <p:grpSpPr>
          <a:xfrm>
            <a:off x="340258" y="789"/>
            <a:ext cx="3000408" cy="1392365"/>
            <a:chOff x="255200" y="592"/>
            <a:chExt cx="2250362"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121900" lIns="121900" rIns="121900" tIns="121900">
              <a:noAutofit/>
            </a:bodyPr>
            <a:lstStyle/>
            <a:p>
              <a:pPr lvl="0">
                <a:spcBef>
                  <a:spcPts val="0"/>
                </a:spcBef>
                <a:buNone/>
              </a:pPr>
              <a:r>
                <a:t/>
              </a:r>
              <a:endParaRPr/>
            </a:p>
          </p:txBody>
        </p:sp>
        <p:sp>
          <p:nvSpPr>
            <p:cNvPr id="16" name="Shape 16"/>
            <p:cNvSpPr/>
            <p:nvPr/>
          </p:nvSpPr>
          <p:spPr>
            <a:xfrm>
              <a:off x="509631" y="592"/>
              <a:ext cx="1741500" cy="1044300"/>
            </a:xfrm>
            <a:prstGeom prst="parallelogram">
              <a:avLst>
                <a:gd fmla="val 153193" name="adj"/>
              </a:avLst>
            </a:prstGeom>
            <a:solidFill>
              <a:schemeClr val="dk1"/>
            </a:solidFill>
            <a:ln>
              <a:noFill/>
            </a:ln>
          </p:spPr>
          <p:txBody>
            <a:bodyPr anchorCtr="0" anchor="ctr" bIns="121900" lIns="121900" rIns="121900" tIns="121900">
              <a:noAutofit/>
            </a:bodyPr>
            <a:lstStyle/>
            <a:p>
              <a:pPr lvl="0">
                <a:spcBef>
                  <a:spcPts val="0"/>
                </a:spcBef>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121900" lIns="121900" rIns="121900" tIns="121900">
              <a:noAutofit/>
            </a:bodyPr>
            <a:lstStyle/>
            <a:p>
              <a:pPr lvl="0">
                <a:spcBef>
                  <a:spcPts val="0"/>
                </a:spcBef>
                <a:buNone/>
              </a:pPr>
              <a:r>
                <a:t/>
              </a:r>
              <a:endParaRPr/>
            </a:p>
          </p:txBody>
        </p:sp>
      </p:grpSp>
      <p:grpSp>
        <p:nvGrpSpPr>
          <p:cNvPr id="18" name="Shape 18"/>
          <p:cNvGrpSpPr/>
          <p:nvPr/>
        </p:nvGrpSpPr>
        <p:grpSpPr>
          <a:xfrm>
            <a:off x="1207163" y="789"/>
            <a:ext cx="3000408" cy="1392365"/>
            <a:chOff x="905394" y="592"/>
            <a:chExt cx="2250362" cy="1044300"/>
          </a:xfrm>
        </p:grpSpPr>
        <p:sp>
          <p:nvSpPr>
            <p:cNvPr id="19" name="Shape 19"/>
            <p:cNvSpPr/>
            <p:nvPr/>
          </p:nvSpPr>
          <p:spPr>
            <a:xfrm>
              <a:off x="1414257" y="592"/>
              <a:ext cx="1741500" cy="1044300"/>
            </a:xfrm>
            <a:prstGeom prst="parallelogram">
              <a:avLst>
                <a:gd fmla="val 153193" name="adj"/>
              </a:avLst>
            </a:prstGeom>
            <a:solidFill>
              <a:schemeClr val="accent6"/>
            </a:solidFill>
            <a:ln>
              <a:noFill/>
            </a:ln>
          </p:spPr>
          <p:txBody>
            <a:bodyPr anchorCtr="0" anchor="ctr" bIns="121900" lIns="121900" rIns="121900" tIns="121900">
              <a:noAutofit/>
            </a:bodyPr>
            <a:lstStyle/>
            <a:p>
              <a:pPr lvl="0">
                <a:spcBef>
                  <a:spcPts val="0"/>
                </a:spcBef>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121900" lIns="121900" rIns="121900" tIns="121900">
              <a:noAutofit/>
            </a:bodyPr>
            <a:lstStyle/>
            <a:p>
              <a:pPr lvl="0">
                <a:spcBef>
                  <a:spcPts val="0"/>
                </a:spcBef>
                <a:buNone/>
              </a:pPr>
              <a:r>
                <a:t/>
              </a:r>
              <a:endParaRPr/>
            </a:p>
          </p:txBody>
        </p:sp>
        <p:sp>
          <p:nvSpPr>
            <p:cNvPr id="21" name="Shape 21"/>
            <p:cNvSpPr/>
            <p:nvPr/>
          </p:nvSpPr>
          <p:spPr>
            <a:xfrm>
              <a:off x="905394" y="592"/>
              <a:ext cx="1741500" cy="1044300"/>
            </a:xfrm>
            <a:prstGeom prst="parallelogram">
              <a:avLst>
                <a:gd fmla="val 153193" name="adj"/>
              </a:avLst>
            </a:prstGeom>
            <a:solidFill>
              <a:schemeClr val="accent6"/>
            </a:solidFill>
            <a:ln>
              <a:noFill/>
            </a:ln>
          </p:spPr>
          <p:txBody>
            <a:bodyPr anchorCtr="0" anchor="ctr" bIns="121900" lIns="121900" rIns="121900" tIns="121900">
              <a:noAutofit/>
            </a:bodyPr>
            <a:lstStyle/>
            <a:p>
              <a:pPr lvl="0">
                <a:spcBef>
                  <a:spcPts val="0"/>
                </a:spcBef>
                <a:buNone/>
              </a:pPr>
              <a:r>
                <a:t/>
              </a:r>
              <a:endParaRPr/>
            </a:p>
          </p:txBody>
        </p:sp>
      </p:grpSp>
      <p:grpSp>
        <p:nvGrpSpPr>
          <p:cNvPr id="22" name="Shape 22"/>
          <p:cNvGrpSpPr/>
          <p:nvPr/>
        </p:nvGrpSpPr>
        <p:grpSpPr>
          <a:xfrm>
            <a:off x="9409957" y="6784"/>
            <a:ext cx="2468376" cy="1002839"/>
            <a:chOff x="6917200" y="0"/>
            <a:chExt cx="2227776"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sp>
          <p:nvSpPr>
            <p:cNvPr id="25" name="Shape 25"/>
            <p:cNvSpPr/>
            <p:nvPr/>
          </p:nvSpPr>
          <p:spPr>
            <a:xfrm>
              <a:off x="6917200" y="0"/>
              <a:ext cx="1503300" cy="863400"/>
            </a:xfrm>
            <a:prstGeom prst="parallelogram">
              <a:avLst>
                <a:gd fmla="val 158024" name="adj"/>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grpSp>
      <p:grpSp>
        <p:nvGrpSpPr>
          <p:cNvPr id="26" name="Shape 26"/>
          <p:cNvGrpSpPr/>
          <p:nvPr/>
        </p:nvGrpSpPr>
        <p:grpSpPr>
          <a:xfrm>
            <a:off x="8737606" y="5623802"/>
            <a:ext cx="3185497" cy="1234316"/>
            <a:chOff x="6917200" y="0"/>
            <a:chExt cx="2227776"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121900" lIns="121900" rIns="121900" tIns="121900">
              <a:noAutofit/>
            </a:bodyPr>
            <a:lstStyle/>
            <a:p>
              <a:pPr lvl="0">
                <a:spcBef>
                  <a:spcPts val="0"/>
                </a:spcBef>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121900" lIns="121900" rIns="121900" tIns="121900">
              <a:noAutofit/>
            </a:bodyPr>
            <a:lstStyle/>
            <a:p>
              <a:pPr lvl="0">
                <a:spcBef>
                  <a:spcPts val="0"/>
                </a:spcBef>
                <a:buNone/>
              </a:pPr>
              <a:r>
                <a:t/>
              </a:r>
              <a:endParaRPr/>
            </a:p>
          </p:txBody>
        </p:sp>
        <p:sp>
          <p:nvSpPr>
            <p:cNvPr id="29" name="Shape 29"/>
            <p:cNvSpPr/>
            <p:nvPr/>
          </p:nvSpPr>
          <p:spPr>
            <a:xfrm>
              <a:off x="6917200" y="0"/>
              <a:ext cx="1503300" cy="863400"/>
            </a:xfrm>
            <a:prstGeom prst="parallelogram">
              <a:avLst>
                <a:gd fmla="val 158024" name="adj"/>
              </a:avLst>
            </a:prstGeom>
            <a:solidFill>
              <a:schemeClr val="dk1"/>
            </a:solidFill>
            <a:ln>
              <a:noFill/>
            </a:ln>
          </p:spPr>
          <p:txBody>
            <a:bodyPr anchorCtr="0" anchor="ctr" bIns="121900" lIns="121900" rIns="121900" tIns="121900">
              <a:noAutofit/>
            </a:bodyPr>
            <a:lstStyle/>
            <a:p>
              <a:pPr lvl="0">
                <a:spcBef>
                  <a:spcPts val="0"/>
                </a:spcBef>
                <a:buNone/>
              </a:pPr>
              <a:r>
                <a:t/>
              </a:r>
              <a:endParaRPr/>
            </a:p>
          </p:txBody>
        </p:sp>
      </p:grpSp>
      <p:grpSp>
        <p:nvGrpSpPr>
          <p:cNvPr id="30" name="Shape 30"/>
          <p:cNvGrpSpPr/>
          <p:nvPr/>
        </p:nvGrpSpPr>
        <p:grpSpPr>
          <a:xfrm>
            <a:off x="265762" y="5407535"/>
            <a:ext cx="3727292" cy="1444381"/>
            <a:chOff x="6917200" y="0"/>
            <a:chExt cx="2227776"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rIns="121900" tIns="121900">
              <a:noAutofit/>
            </a:bodyPr>
            <a:lstStyle/>
            <a:p>
              <a:pPr lvl="0">
                <a:spcBef>
                  <a:spcPts val="0"/>
                </a:spcBef>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rIns="121900" tIns="121900">
              <a:noAutofit/>
            </a:bodyPr>
            <a:lstStyle/>
            <a:p>
              <a:pPr lvl="0">
                <a:spcBef>
                  <a:spcPts val="0"/>
                </a:spcBef>
                <a:buNone/>
              </a:pPr>
              <a:r>
                <a:t/>
              </a:r>
              <a:endParaRPr/>
            </a:p>
          </p:txBody>
        </p:sp>
        <p:sp>
          <p:nvSpPr>
            <p:cNvPr id="33" name="Shape 33"/>
            <p:cNvSpPr/>
            <p:nvPr/>
          </p:nvSpPr>
          <p:spPr>
            <a:xfrm>
              <a:off x="6917200" y="0"/>
              <a:ext cx="1503300" cy="863400"/>
            </a:xfrm>
            <a:prstGeom prst="parallelogram">
              <a:avLst>
                <a:gd fmla="val 158024" name="adj"/>
              </a:avLst>
            </a:prstGeom>
            <a:solidFill>
              <a:schemeClr val="accent1"/>
            </a:solidFill>
            <a:ln>
              <a:noFill/>
            </a:ln>
          </p:spPr>
          <p:txBody>
            <a:bodyPr anchorCtr="0" anchor="ctr" bIns="121900" lIns="121900" rIns="121900" tIns="121900">
              <a:noAutofit/>
            </a:bodyPr>
            <a:lstStyle/>
            <a:p>
              <a:pPr lvl="0">
                <a:spcBef>
                  <a:spcPts val="0"/>
                </a:spcBef>
                <a:buNone/>
              </a:pPr>
              <a:r>
                <a:t/>
              </a:r>
              <a:endParaRPr/>
            </a:p>
          </p:txBody>
        </p:sp>
      </p:grpSp>
      <p:sp>
        <p:nvSpPr>
          <p:cNvPr id="34" name="Shape 34"/>
          <p:cNvSpPr txBox="1"/>
          <p:nvPr>
            <p:ph type="ctrTitle"/>
          </p:nvPr>
        </p:nvSpPr>
        <p:spPr>
          <a:xfrm>
            <a:off x="2478270" y="2430444"/>
            <a:ext cx="7148400" cy="1930800"/>
          </a:xfrm>
          <a:prstGeom prst="rect">
            <a:avLst/>
          </a:prstGeom>
        </p:spPr>
        <p:txBody>
          <a:bodyPr anchorCtr="0" anchor="ctr" bIns="121900" lIns="121900" rIns="121900" tIns="121900"/>
          <a:lstStyle>
            <a:lvl1pPr lvl="0" algn="ctr">
              <a:spcBef>
                <a:spcPts val="0"/>
              </a:spcBef>
              <a:buSzPct val="100000"/>
              <a:defRPr sz="5100"/>
            </a:lvl1pPr>
            <a:lvl2pPr lvl="1" algn="ctr">
              <a:spcBef>
                <a:spcPts val="0"/>
              </a:spcBef>
              <a:buSzPct val="100000"/>
              <a:defRPr sz="5100"/>
            </a:lvl2pPr>
            <a:lvl3pPr lvl="2" algn="ctr">
              <a:spcBef>
                <a:spcPts val="0"/>
              </a:spcBef>
              <a:buSzPct val="100000"/>
              <a:defRPr sz="5100"/>
            </a:lvl3pPr>
            <a:lvl4pPr lvl="3" algn="ctr">
              <a:spcBef>
                <a:spcPts val="0"/>
              </a:spcBef>
              <a:buSzPct val="100000"/>
              <a:defRPr sz="5100"/>
            </a:lvl4pPr>
            <a:lvl5pPr lvl="4" algn="ctr">
              <a:spcBef>
                <a:spcPts val="0"/>
              </a:spcBef>
              <a:buSzPct val="100000"/>
              <a:defRPr sz="5100"/>
            </a:lvl5pPr>
            <a:lvl6pPr lvl="5" algn="ctr">
              <a:spcBef>
                <a:spcPts val="0"/>
              </a:spcBef>
              <a:buSzPct val="100000"/>
              <a:defRPr sz="5100"/>
            </a:lvl6pPr>
            <a:lvl7pPr lvl="6" algn="ctr">
              <a:spcBef>
                <a:spcPts val="0"/>
              </a:spcBef>
              <a:buSzPct val="100000"/>
              <a:defRPr sz="5100"/>
            </a:lvl7pPr>
            <a:lvl8pPr lvl="7" algn="ctr">
              <a:spcBef>
                <a:spcPts val="0"/>
              </a:spcBef>
              <a:buSzPct val="100000"/>
              <a:defRPr sz="5100"/>
            </a:lvl8pPr>
            <a:lvl9pPr lvl="8" algn="ctr">
              <a:spcBef>
                <a:spcPts val="0"/>
              </a:spcBef>
              <a:buSzPct val="100000"/>
              <a:defRPr sz="5100"/>
            </a:lvl9pPr>
          </a:lstStyle>
          <a:p/>
        </p:txBody>
      </p:sp>
      <p:sp>
        <p:nvSpPr>
          <p:cNvPr id="35" name="Shape 35"/>
          <p:cNvSpPr txBox="1"/>
          <p:nvPr>
            <p:ph idx="1" type="subTitle"/>
          </p:nvPr>
        </p:nvSpPr>
        <p:spPr>
          <a:xfrm>
            <a:off x="2478266" y="4550877"/>
            <a:ext cx="7148400" cy="696900"/>
          </a:xfrm>
          <a:prstGeom prst="rect">
            <a:avLst/>
          </a:prstGeom>
        </p:spPr>
        <p:txBody>
          <a:bodyPr anchorCtr="0" anchor="t" bIns="121900" lIns="121900" rIns="121900" tIns="121900"/>
          <a:lstStyle>
            <a:lvl1pPr lvl="0" algn="ctr">
              <a:lnSpc>
                <a:spcPct val="100000"/>
              </a:lnSpc>
              <a:spcBef>
                <a:spcPts val="0"/>
              </a:spcBef>
              <a:spcAft>
                <a:spcPts val="0"/>
              </a:spcAft>
              <a:buClr>
                <a:schemeClr val="lt1"/>
              </a:buClr>
              <a:buSzPct val="100000"/>
              <a:buNone/>
              <a:defRPr sz="2100">
                <a:solidFill>
                  <a:schemeClr val="lt1"/>
                </a:solidFill>
              </a:defRPr>
            </a:lvl1pPr>
            <a:lvl2pPr lvl="1" algn="ctr">
              <a:lnSpc>
                <a:spcPct val="100000"/>
              </a:lnSpc>
              <a:spcBef>
                <a:spcPts val="0"/>
              </a:spcBef>
              <a:spcAft>
                <a:spcPts val="0"/>
              </a:spcAft>
              <a:buClr>
                <a:schemeClr val="lt1"/>
              </a:buClr>
              <a:buSzPct val="100000"/>
              <a:buNone/>
              <a:defRPr sz="2100">
                <a:solidFill>
                  <a:schemeClr val="lt1"/>
                </a:solidFill>
              </a:defRPr>
            </a:lvl2pPr>
            <a:lvl3pPr lvl="2" algn="ctr">
              <a:lnSpc>
                <a:spcPct val="100000"/>
              </a:lnSpc>
              <a:spcBef>
                <a:spcPts val="0"/>
              </a:spcBef>
              <a:spcAft>
                <a:spcPts val="0"/>
              </a:spcAft>
              <a:buClr>
                <a:schemeClr val="lt1"/>
              </a:buClr>
              <a:buSzPct val="100000"/>
              <a:buNone/>
              <a:defRPr sz="2100">
                <a:solidFill>
                  <a:schemeClr val="lt1"/>
                </a:solidFill>
              </a:defRPr>
            </a:lvl3pPr>
            <a:lvl4pPr lvl="3" algn="ctr">
              <a:lnSpc>
                <a:spcPct val="100000"/>
              </a:lnSpc>
              <a:spcBef>
                <a:spcPts val="0"/>
              </a:spcBef>
              <a:spcAft>
                <a:spcPts val="0"/>
              </a:spcAft>
              <a:buClr>
                <a:schemeClr val="lt1"/>
              </a:buClr>
              <a:buSzPct val="100000"/>
              <a:buNone/>
              <a:defRPr sz="2100">
                <a:solidFill>
                  <a:schemeClr val="lt1"/>
                </a:solidFill>
              </a:defRPr>
            </a:lvl4pPr>
            <a:lvl5pPr lvl="4" algn="ctr">
              <a:lnSpc>
                <a:spcPct val="100000"/>
              </a:lnSpc>
              <a:spcBef>
                <a:spcPts val="0"/>
              </a:spcBef>
              <a:spcAft>
                <a:spcPts val="0"/>
              </a:spcAft>
              <a:buClr>
                <a:schemeClr val="lt1"/>
              </a:buClr>
              <a:buSzPct val="100000"/>
              <a:buNone/>
              <a:defRPr sz="2100">
                <a:solidFill>
                  <a:schemeClr val="lt1"/>
                </a:solidFill>
              </a:defRPr>
            </a:lvl5pPr>
            <a:lvl6pPr lvl="5" algn="ctr">
              <a:lnSpc>
                <a:spcPct val="100000"/>
              </a:lnSpc>
              <a:spcBef>
                <a:spcPts val="0"/>
              </a:spcBef>
              <a:spcAft>
                <a:spcPts val="0"/>
              </a:spcAft>
              <a:buClr>
                <a:schemeClr val="lt1"/>
              </a:buClr>
              <a:buSzPct val="100000"/>
              <a:buNone/>
              <a:defRPr sz="2100">
                <a:solidFill>
                  <a:schemeClr val="lt1"/>
                </a:solidFill>
              </a:defRPr>
            </a:lvl6pPr>
            <a:lvl7pPr lvl="6" algn="ctr">
              <a:lnSpc>
                <a:spcPct val="100000"/>
              </a:lnSpc>
              <a:spcBef>
                <a:spcPts val="0"/>
              </a:spcBef>
              <a:spcAft>
                <a:spcPts val="0"/>
              </a:spcAft>
              <a:buClr>
                <a:schemeClr val="lt1"/>
              </a:buClr>
              <a:buSzPct val="100000"/>
              <a:buNone/>
              <a:defRPr sz="2100">
                <a:solidFill>
                  <a:schemeClr val="lt1"/>
                </a:solidFill>
              </a:defRPr>
            </a:lvl7pPr>
            <a:lvl8pPr lvl="7" algn="ctr">
              <a:lnSpc>
                <a:spcPct val="100000"/>
              </a:lnSpc>
              <a:spcBef>
                <a:spcPts val="0"/>
              </a:spcBef>
              <a:spcAft>
                <a:spcPts val="0"/>
              </a:spcAft>
              <a:buClr>
                <a:schemeClr val="lt1"/>
              </a:buClr>
              <a:buSzPct val="100000"/>
              <a:buNone/>
              <a:defRPr sz="2100">
                <a:solidFill>
                  <a:schemeClr val="lt1"/>
                </a:solidFill>
              </a:defRPr>
            </a:lvl8pPr>
            <a:lvl9pPr lvl="8" algn="ctr">
              <a:lnSpc>
                <a:spcPct val="100000"/>
              </a:lnSpc>
              <a:spcBef>
                <a:spcPts val="0"/>
              </a:spcBef>
              <a:spcAft>
                <a:spcPts val="0"/>
              </a:spcAft>
              <a:buClr>
                <a:schemeClr val="lt1"/>
              </a:buClr>
              <a:buSzPct val="100000"/>
              <a:buNone/>
              <a:defRPr sz="2100">
                <a:solidFill>
                  <a:schemeClr val="lt1"/>
                </a:solidFill>
              </a:defRPr>
            </a:lvl9pPr>
          </a:lstStyle>
          <a:p/>
        </p:txBody>
      </p:sp>
      <p:sp>
        <p:nvSpPr>
          <p:cNvPr id="36" name="Shape 36"/>
          <p:cNvSpPr txBox="1"/>
          <p:nvPr>
            <p:ph idx="12" type="sldNum"/>
          </p:nvPr>
        </p:nvSpPr>
        <p:spPr>
          <a:xfrm>
            <a:off x="11187644" y="6058224"/>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7425600" y="3778766"/>
            <a:ext cx="4766400" cy="3079200"/>
          </a:xfrm>
          <a:prstGeom prst="rtTriangle">
            <a:avLst/>
          </a:prstGeom>
          <a:solidFill>
            <a:schemeClr val="dk1"/>
          </a:solidFill>
          <a:ln>
            <a:noFill/>
          </a:ln>
        </p:spPr>
        <p:txBody>
          <a:bodyPr anchorCtr="0" anchor="ctr" bIns="121900" lIns="121900" rIns="121900" tIns="121900">
            <a:noAutofit/>
          </a:bodyPr>
          <a:lstStyle/>
          <a:p>
            <a:pPr lvl="0">
              <a:spcBef>
                <a:spcPts val="0"/>
              </a:spcBef>
              <a:buNone/>
            </a:pPr>
            <a:r>
              <a:t/>
            </a:r>
            <a:endParaRPr/>
          </a:p>
        </p:txBody>
      </p:sp>
      <p:grpSp>
        <p:nvGrpSpPr>
          <p:cNvPr id="111" name="Shape 111"/>
          <p:cNvGrpSpPr/>
          <p:nvPr/>
        </p:nvGrpSpPr>
        <p:grpSpPr>
          <a:xfrm>
            <a:off x="7945629" y="5492768"/>
            <a:ext cx="3361269" cy="1365553"/>
            <a:chOff x="6917200" y="0"/>
            <a:chExt cx="2227776"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rIns="121900" tIns="121900">
              <a:noAutofit/>
            </a:bodyPr>
            <a:lstStyle/>
            <a:p>
              <a:pPr lvl="0">
                <a:spcBef>
                  <a:spcPts val="0"/>
                </a:spcBef>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rIns="121900" tIns="121900">
              <a:noAutofit/>
            </a:bodyPr>
            <a:lstStyle/>
            <a:p>
              <a:pPr lvl="0">
                <a:spcBef>
                  <a:spcPts val="0"/>
                </a:spcBef>
                <a:buNone/>
              </a:pPr>
              <a:r>
                <a:t/>
              </a:r>
              <a:endParaRPr/>
            </a:p>
          </p:txBody>
        </p:sp>
        <p:sp>
          <p:nvSpPr>
            <p:cNvPr id="114" name="Shape 114"/>
            <p:cNvSpPr/>
            <p:nvPr/>
          </p:nvSpPr>
          <p:spPr>
            <a:xfrm>
              <a:off x="6917200" y="0"/>
              <a:ext cx="1503300" cy="863400"/>
            </a:xfrm>
            <a:prstGeom prst="parallelogram">
              <a:avLst>
                <a:gd fmla="val 158024" name="adj"/>
              </a:avLst>
            </a:prstGeom>
            <a:solidFill>
              <a:schemeClr val="accent3"/>
            </a:solidFill>
            <a:ln>
              <a:noFill/>
            </a:ln>
          </p:spPr>
          <p:txBody>
            <a:bodyPr anchorCtr="0" anchor="ctr" bIns="121900" lIns="121900" rIns="121900" tIns="121900">
              <a:noAutofit/>
            </a:bodyPr>
            <a:lstStyle/>
            <a:p>
              <a:pPr lvl="0">
                <a:spcBef>
                  <a:spcPts val="0"/>
                </a:spcBef>
                <a:buNone/>
              </a:pPr>
              <a:r>
                <a:t/>
              </a:r>
              <a:endParaRPr/>
            </a:p>
          </p:txBody>
        </p:sp>
      </p:grpSp>
      <p:grpSp>
        <p:nvGrpSpPr>
          <p:cNvPr id="115" name="Shape 115"/>
          <p:cNvGrpSpPr/>
          <p:nvPr/>
        </p:nvGrpSpPr>
        <p:grpSpPr>
          <a:xfrm>
            <a:off x="265762" y="2"/>
            <a:ext cx="3727292" cy="1444381"/>
            <a:chOff x="6917200" y="0"/>
            <a:chExt cx="2227776"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sp>
          <p:nvSpPr>
            <p:cNvPr id="118" name="Shape 118"/>
            <p:cNvSpPr/>
            <p:nvPr/>
          </p:nvSpPr>
          <p:spPr>
            <a:xfrm>
              <a:off x="6917200" y="0"/>
              <a:ext cx="1503300" cy="863400"/>
            </a:xfrm>
            <a:prstGeom prst="parallelogram">
              <a:avLst>
                <a:gd fmla="val 158024" name="adj"/>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grpSp>
      <p:sp>
        <p:nvSpPr>
          <p:cNvPr id="119" name="Shape 119"/>
          <p:cNvSpPr txBox="1"/>
          <p:nvPr>
            <p:ph type="title"/>
          </p:nvPr>
        </p:nvSpPr>
        <p:spPr>
          <a:xfrm>
            <a:off x="1847800" y="1845133"/>
            <a:ext cx="8496300" cy="1839600"/>
          </a:xfrm>
          <a:prstGeom prst="rect">
            <a:avLst/>
          </a:prstGeom>
        </p:spPr>
        <p:txBody>
          <a:bodyPr anchorCtr="0" anchor="ctr" bIns="121900" lIns="121900" rIns="121900" tIns="121900"/>
          <a:lstStyle>
            <a:lvl1pPr lvl="0" algn="ctr">
              <a:spcBef>
                <a:spcPts val="0"/>
              </a:spcBef>
              <a:buClr>
                <a:schemeClr val="dk2"/>
              </a:buClr>
              <a:buSzPct val="100000"/>
              <a:defRPr sz="11500">
                <a:solidFill>
                  <a:schemeClr val="dk2"/>
                </a:solidFill>
              </a:defRPr>
            </a:lvl1pPr>
            <a:lvl2pPr lvl="1" algn="ctr">
              <a:spcBef>
                <a:spcPts val="0"/>
              </a:spcBef>
              <a:buClr>
                <a:schemeClr val="dk2"/>
              </a:buClr>
              <a:buSzPct val="100000"/>
              <a:defRPr sz="11500">
                <a:solidFill>
                  <a:schemeClr val="dk2"/>
                </a:solidFill>
              </a:defRPr>
            </a:lvl2pPr>
            <a:lvl3pPr lvl="2" algn="ctr">
              <a:spcBef>
                <a:spcPts val="0"/>
              </a:spcBef>
              <a:buClr>
                <a:schemeClr val="dk2"/>
              </a:buClr>
              <a:buSzPct val="100000"/>
              <a:defRPr sz="11500">
                <a:solidFill>
                  <a:schemeClr val="dk2"/>
                </a:solidFill>
              </a:defRPr>
            </a:lvl3pPr>
            <a:lvl4pPr lvl="3" algn="ctr">
              <a:spcBef>
                <a:spcPts val="0"/>
              </a:spcBef>
              <a:buClr>
                <a:schemeClr val="dk2"/>
              </a:buClr>
              <a:buSzPct val="100000"/>
              <a:defRPr sz="11500">
                <a:solidFill>
                  <a:schemeClr val="dk2"/>
                </a:solidFill>
              </a:defRPr>
            </a:lvl4pPr>
            <a:lvl5pPr lvl="4" algn="ctr">
              <a:spcBef>
                <a:spcPts val="0"/>
              </a:spcBef>
              <a:buClr>
                <a:schemeClr val="dk2"/>
              </a:buClr>
              <a:buSzPct val="100000"/>
              <a:defRPr sz="11500">
                <a:solidFill>
                  <a:schemeClr val="dk2"/>
                </a:solidFill>
              </a:defRPr>
            </a:lvl5pPr>
            <a:lvl6pPr lvl="5" algn="ctr">
              <a:spcBef>
                <a:spcPts val="0"/>
              </a:spcBef>
              <a:buClr>
                <a:schemeClr val="dk2"/>
              </a:buClr>
              <a:buSzPct val="100000"/>
              <a:defRPr sz="11500">
                <a:solidFill>
                  <a:schemeClr val="dk2"/>
                </a:solidFill>
              </a:defRPr>
            </a:lvl6pPr>
            <a:lvl7pPr lvl="6" algn="ctr">
              <a:spcBef>
                <a:spcPts val="0"/>
              </a:spcBef>
              <a:buClr>
                <a:schemeClr val="dk2"/>
              </a:buClr>
              <a:buSzPct val="100000"/>
              <a:defRPr sz="11500">
                <a:solidFill>
                  <a:schemeClr val="dk2"/>
                </a:solidFill>
              </a:defRPr>
            </a:lvl7pPr>
            <a:lvl8pPr lvl="7" algn="ctr">
              <a:spcBef>
                <a:spcPts val="0"/>
              </a:spcBef>
              <a:buClr>
                <a:schemeClr val="dk2"/>
              </a:buClr>
              <a:buSzPct val="100000"/>
              <a:defRPr sz="11500">
                <a:solidFill>
                  <a:schemeClr val="dk2"/>
                </a:solidFill>
              </a:defRPr>
            </a:lvl8pPr>
            <a:lvl9pPr lvl="8" algn="ctr">
              <a:spcBef>
                <a:spcPts val="0"/>
              </a:spcBef>
              <a:buClr>
                <a:schemeClr val="dk2"/>
              </a:buClr>
              <a:buSzPct val="100000"/>
              <a:defRPr sz="11500">
                <a:solidFill>
                  <a:schemeClr val="dk2"/>
                </a:solidFill>
              </a:defRPr>
            </a:lvl9pPr>
          </a:lstStyle>
          <a:p/>
        </p:txBody>
      </p:sp>
      <p:sp>
        <p:nvSpPr>
          <p:cNvPr id="120" name="Shape 120"/>
          <p:cNvSpPr txBox="1"/>
          <p:nvPr>
            <p:ph idx="1" type="body"/>
          </p:nvPr>
        </p:nvSpPr>
        <p:spPr>
          <a:xfrm>
            <a:off x="1847800" y="3818466"/>
            <a:ext cx="8496300" cy="854700"/>
          </a:xfrm>
          <a:prstGeom prst="rect">
            <a:avLst/>
          </a:prstGeom>
        </p:spPr>
        <p:txBody>
          <a:bodyPr anchorCtr="0" anchor="t" bIns="121900" lIns="121900" rIns="121900" tIns="12190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21" name="Shape 121"/>
          <p:cNvSpPr txBox="1"/>
          <p:nvPr>
            <p:ph idx="12" type="sldNum"/>
          </p:nvPr>
        </p:nvSpPr>
        <p:spPr>
          <a:xfrm>
            <a:off x="11187644" y="6058224"/>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11187644" y="6058224"/>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24" name="Shape 124"/>
        <p:cNvGrpSpPr/>
        <p:nvPr/>
      </p:nvGrpSpPr>
      <p:grpSpPr>
        <a:xfrm>
          <a:off x="0" y="0"/>
          <a:ext cx="0" cy="0"/>
          <a:chOff x="0" y="0"/>
          <a:chExt cx="0" cy="0"/>
        </a:xfrm>
      </p:grpSpPr>
      <p:sp>
        <p:nvSpPr>
          <p:cNvPr id="125" name="Shape 125"/>
          <p:cNvSpPr txBox="1"/>
          <p:nvPr>
            <p:ph type="title"/>
          </p:nvPr>
        </p:nvSpPr>
        <p:spPr>
          <a:xfrm>
            <a:off x="1141412" y="618518"/>
            <a:ext cx="9906000" cy="1478700"/>
          </a:xfrm>
          <a:prstGeom prst="rect">
            <a:avLst/>
          </a:prstGeom>
          <a:noFill/>
          <a:ln>
            <a:noFill/>
          </a:ln>
        </p:spPr>
        <p:txBody>
          <a:bodyPr anchorCtr="0" anchor="ctr" bIns="121900" lIns="121900" rIns="121900" tIns="121900"/>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6" name="Shape 126"/>
          <p:cNvSpPr txBox="1"/>
          <p:nvPr>
            <p:ph idx="1" type="body"/>
          </p:nvPr>
        </p:nvSpPr>
        <p:spPr>
          <a:xfrm>
            <a:off x="1141412" y="2249486"/>
            <a:ext cx="9906000" cy="3541800"/>
          </a:xfrm>
          <a:prstGeom prst="rect">
            <a:avLst/>
          </a:prstGeom>
          <a:noFill/>
          <a:ln>
            <a:noFill/>
          </a:ln>
        </p:spPr>
        <p:txBody>
          <a:bodyPr anchorCtr="0" anchor="t" bIns="121900" lIns="121900" rIns="121900" tIns="121900"/>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27" name="Shape 127"/>
          <p:cNvSpPr txBox="1"/>
          <p:nvPr>
            <p:ph idx="10" type="dt"/>
          </p:nvPr>
        </p:nvSpPr>
        <p:spPr>
          <a:xfrm>
            <a:off x="7456921" y="5883276"/>
            <a:ext cx="2743200" cy="365100"/>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28" name="Shape 128"/>
          <p:cNvSpPr txBox="1"/>
          <p:nvPr>
            <p:ph idx="11" type="ftr"/>
          </p:nvPr>
        </p:nvSpPr>
        <p:spPr>
          <a:xfrm>
            <a:off x="1141411" y="5883275"/>
            <a:ext cx="6239400" cy="365100"/>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29" name="Shape 129"/>
          <p:cNvSpPr txBox="1"/>
          <p:nvPr>
            <p:ph idx="12" type="sldNum"/>
          </p:nvPr>
        </p:nvSpPr>
        <p:spPr>
          <a:xfrm>
            <a:off x="10276321" y="5883273"/>
            <a:ext cx="7710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30" name="Shape 130"/>
        <p:cNvGrpSpPr/>
        <p:nvPr/>
      </p:nvGrpSpPr>
      <p:grpSpPr>
        <a:xfrm>
          <a:off x="0" y="0"/>
          <a:ext cx="0" cy="0"/>
          <a:chOff x="0" y="0"/>
          <a:chExt cx="0" cy="0"/>
        </a:xfrm>
      </p:grpSpPr>
      <p:sp>
        <p:nvSpPr>
          <p:cNvPr id="131" name="Shape 131"/>
          <p:cNvSpPr txBox="1"/>
          <p:nvPr>
            <p:ph type="title"/>
          </p:nvPr>
        </p:nvSpPr>
        <p:spPr>
          <a:xfrm>
            <a:off x="1141412" y="618518"/>
            <a:ext cx="9906000" cy="1478700"/>
          </a:xfrm>
          <a:prstGeom prst="rect">
            <a:avLst/>
          </a:prstGeom>
          <a:noFill/>
          <a:ln>
            <a:noFill/>
          </a:ln>
        </p:spPr>
        <p:txBody>
          <a:bodyPr anchorCtr="0" anchor="ctr" bIns="121900" lIns="121900" rIns="121900" tIns="121900"/>
          <a:lstStyle>
            <a:lvl1pPr indent="0" lvl="0" marL="0" marR="0" rtl="0" algn="l">
              <a:lnSpc>
                <a:spcPct val="90000"/>
              </a:lnSpc>
              <a:spcBef>
                <a:spcPts val="0"/>
              </a:spcBef>
              <a:buClr>
                <a:schemeClr val="lt1"/>
              </a:buClr>
              <a:buFont typeface="Questrial"/>
              <a:buNone/>
              <a:defRPr b="0" i="0" sz="3600" u="none" cap="none" strike="noStrike">
                <a:solidFill>
                  <a:schemeClr val="lt1"/>
                </a:solidFill>
                <a:latin typeface="Questrial"/>
                <a:ea typeface="Questrial"/>
                <a:cs typeface="Questrial"/>
                <a:sym typeface="Quest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2" name="Shape 132"/>
          <p:cNvSpPr txBox="1"/>
          <p:nvPr>
            <p:ph idx="1" type="body"/>
          </p:nvPr>
        </p:nvSpPr>
        <p:spPr>
          <a:xfrm>
            <a:off x="1141409" y="2249485"/>
            <a:ext cx="4878300" cy="3541800"/>
          </a:xfrm>
          <a:prstGeom prst="rect">
            <a:avLst/>
          </a:prstGeom>
          <a:noFill/>
          <a:ln>
            <a:noFill/>
          </a:ln>
        </p:spPr>
        <p:txBody>
          <a:bodyPr anchorCtr="0" anchor="t" bIns="121900" lIns="121900" rIns="121900" tIns="121900"/>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33" name="Shape 133"/>
          <p:cNvSpPr txBox="1"/>
          <p:nvPr>
            <p:ph idx="2" type="body"/>
          </p:nvPr>
        </p:nvSpPr>
        <p:spPr>
          <a:xfrm>
            <a:off x="6172200" y="2249485"/>
            <a:ext cx="4875300" cy="3541800"/>
          </a:xfrm>
          <a:prstGeom prst="rect">
            <a:avLst/>
          </a:prstGeom>
          <a:noFill/>
          <a:ln>
            <a:noFill/>
          </a:ln>
        </p:spPr>
        <p:txBody>
          <a:bodyPr anchorCtr="0" anchor="t" bIns="121900" lIns="121900" rIns="121900" tIns="121900"/>
          <a:lstStyle>
            <a:lvl1pPr indent="-38100" lvl="0" marL="228600" marR="0" rtl="0" algn="l">
              <a:lnSpc>
                <a:spcPct val="120000"/>
              </a:lnSpc>
              <a:spcBef>
                <a:spcPts val="1000"/>
              </a:spcBef>
              <a:buClr>
                <a:schemeClr val="lt1"/>
              </a:buClr>
              <a:buSzPct val="125000"/>
              <a:buFont typeface="Arial"/>
              <a:buChar char="•"/>
              <a:defRPr b="0" i="0" sz="2400" u="none" cap="none" strike="noStrike">
                <a:solidFill>
                  <a:schemeClr val="lt1"/>
                </a:solidFill>
                <a:latin typeface="Questrial"/>
                <a:ea typeface="Questrial"/>
                <a:cs typeface="Questrial"/>
                <a:sym typeface="Questrial"/>
              </a:defRPr>
            </a:lvl1pPr>
            <a:lvl2pPr indent="-69850" lvl="1" marL="685800" marR="0" rtl="0" algn="l">
              <a:lnSpc>
                <a:spcPct val="120000"/>
              </a:lnSpc>
              <a:spcBef>
                <a:spcPts val="500"/>
              </a:spcBef>
              <a:buClr>
                <a:schemeClr val="lt1"/>
              </a:buClr>
              <a:buSzPct val="125000"/>
              <a:buFont typeface="Arial"/>
              <a:buChar char="•"/>
              <a:defRPr b="0" i="0" sz="2000" u="none" cap="none" strike="noStrike">
                <a:solidFill>
                  <a:schemeClr val="lt1"/>
                </a:solidFill>
                <a:latin typeface="Questrial"/>
                <a:ea typeface="Questrial"/>
                <a:cs typeface="Questrial"/>
                <a:sym typeface="Questrial"/>
              </a:defRPr>
            </a:lvl2pPr>
            <a:lvl3pPr indent="-85725" lvl="2" marL="1143000" marR="0" rtl="0" algn="l">
              <a:lnSpc>
                <a:spcPct val="120000"/>
              </a:lnSpc>
              <a:spcBef>
                <a:spcPts val="500"/>
              </a:spcBef>
              <a:buClr>
                <a:schemeClr val="lt1"/>
              </a:buClr>
              <a:buSzPct val="125000"/>
              <a:buFont typeface="Arial"/>
              <a:buChar char="•"/>
              <a:defRPr b="0" i="0" sz="1800" u="none" cap="none" strike="noStrike">
                <a:solidFill>
                  <a:schemeClr val="lt1"/>
                </a:solidFill>
                <a:latin typeface="Questrial"/>
                <a:ea typeface="Questrial"/>
                <a:cs typeface="Questrial"/>
                <a:sym typeface="Questrial"/>
              </a:defRPr>
            </a:lvl3pPr>
            <a:lvl4pPr indent="-101600" lvl="3" marL="16002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4pPr>
            <a:lvl5pPr indent="-101600" lvl="4" marL="2057400" marR="0" rtl="0" algn="l">
              <a:lnSpc>
                <a:spcPct val="120000"/>
              </a:lnSpc>
              <a:spcBef>
                <a:spcPts val="500"/>
              </a:spcBef>
              <a:buClr>
                <a:schemeClr val="lt1"/>
              </a:buClr>
              <a:buSzPct val="125000"/>
              <a:buFont typeface="Arial"/>
              <a:buChar char="•"/>
              <a:defRPr b="0" i="0" sz="1600" u="none" cap="none" strike="noStrike">
                <a:solidFill>
                  <a:schemeClr val="lt1"/>
                </a:solidFill>
                <a:latin typeface="Questrial"/>
                <a:ea typeface="Questrial"/>
                <a:cs typeface="Questrial"/>
                <a:sym typeface="Questrial"/>
              </a:defRPr>
            </a:lvl5pPr>
            <a:lvl6pPr indent="-117475" lvl="5" marL="25146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6pPr>
            <a:lvl7pPr indent="-117475" lvl="6" marL="29718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7pPr>
            <a:lvl8pPr indent="-117475" lvl="7" marL="34290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8pPr>
            <a:lvl9pPr indent="-117475" lvl="8" marL="3886200" marR="0" rtl="0" algn="l">
              <a:lnSpc>
                <a:spcPct val="120000"/>
              </a:lnSpc>
              <a:spcBef>
                <a:spcPts val="500"/>
              </a:spcBef>
              <a:buClr>
                <a:schemeClr val="lt1"/>
              </a:buClr>
              <a:buSzPct val="12500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34" name="Shape 134"/>
          <p:cNvSpPr txBox="1"/>
          <p:nvPr>
            <p:ph idx="10" type="dt"/>
          </p:nvPr>
        </p:nvSpPr>
        <p:spPr>
          <a:xfrm>
            <a:off x="7456921" y="5883276"/>
            <a:ext cx="2743200" cy="365100"/>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35" name="Shape 135"/>
          <p:cNvSpPr txBox="1"/>
          <p:nvPr>
            <p:ph idx="11" type="ftr"/>
          </p:nvPr>
        </p:nvSpPr>
        <p:spPr>
          <a:xfrm>
            <a:off x="1141411" y="5883275"/>
            <a:ext cx="6239400" cy="365100"/>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36" name="Shape 136"/>
          <p:cNvSpPr txBox="1"/>
          <p:nvPr>
            <p:ph idx="12" type="sldNum"/>
          </p:nvPr>
        </p:nvSpPr>
        <p:spPr>
          <a:xfrm>
            <a:off x="10276321" y="5883273"/>
            <a:ext cx="7710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6342900" y="3079200"/>
            <a:ext cx="5849100" cy="3778800"/>
          </a:xfrm>
          <a:prstGeom prst="rtTriangle">
            <a:avLst/>
          </a:prstGeom>
          <a:solidFill>
            <a:schemeClr val="dk1"/>
          </a:solidFill>
          <a:ln>
            <a:noFill/>
          </a:ln>
        </p:spPr>
        <p:txBody>
          <a:bodyPr anchorCtr="0" anchor="ctr" bIns="121900" lIns="121900" rIns="121900" tIns="121900">
            <a:noAutofit/>
          </a:bodyPr>
          <a:lstStyle/>
          <a:p>
            <a:pPr lvl="0">
              <a:spcBef>
                <a:spcPts val="0"/>
              </a:spcBef>
              <a:buNone/>
            </a:pPr>
            <a:r>
              <a:t/>
            </a:r>
            <a:endParaRPr/>
          </a:p>
        </p:txBody>
      </p:sp>
      <p:grpSp>
        <p:nvGrpSpPr>
          <p:cNvPr id="39" name="Shape 39"/>
          <p:cNvGrpSpPr/>
          <p:nvPr/>
        </p:nvGrpSpPr>
        <p:grpSpPr>
          <a:xfrm>
            <a:off x="7458690" y="5281486"/>
            <a:ext cx="3880118" cy="1576482"/>
            <a:chOff x="6917200" y="0"/>
            <a:chExt cx="2227776"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rIns="121900" tIns="121900">
              <a:noAutofit/>
            </a:bodyPr>
            <a:lstStyle/>
            <a:p>
              <a:pPr lvl="0">
                <a:spcBef>
                  <a:spcPts val="0"/>
                </a:spcBef>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rIns="121900" tIns="121900">
              <a:noAutofit/>
            </a:bodyPr>
            <a:lstStyle/>
            <a:p>
              <a:pPr lvl="0">
                <a:spcBef>
                  <a:spcPts val="0"/>
                </a:spcBef>
                <a:buNone/>
              </a:pPr>
              <a:r>
                <a:t/>
              </a:r>
              <a:endParaRPr/>
            </a:p>
          </p:txBody>
        </p:sp>
        <p:sp>
          <p:nvSpPr>
            <p:cNvPr id="42" name="Shape 42"/>
            <p:cNvSpPr/>
            <p:nvPr/>
          </p:nvSpPr>
          <p:spPr>
            <a:xfrm>
              <a:off x="6917200" y="0"/>
              <a:ext cx="1503300" cy="863400"/>
            </a:xfrm>
            <a:prstGeom prst="parallelogram">
              <a:avLst>
                <a:gd fmla="val 158024" name="adj"/>
              </a:avLst>
            </a:prstGeom>
            <a:solidFill>
              <a:schemeClr val="accent3"/>
            </a:solidFill>
            <a:ln>
              <a:noFill/>
            </a:ln>
          </p:spPr>
          <p:txBody>
            <a:bodyPr anchorCtr="0" anchor="ctr" bIns="121900" lIns="121900" rIns="121900" tIns="121900">
              <a:noAutofit/>
            </a:bodyPr>
            <a:lstStyle/>
            <a:p>
              <a:pPr lvl="0">
                <a:spcBef>
                  <a:spcPts val="0"/>
                </a:spcBef>
                <a:buNone/>
              </a:pPr>
              <a:r>
                <a:t/>
              </a:r>
              <a:endParaRPr/>
            </a:p>
          </p:txBody>
        </p:sp>
      </p:grpSp>
      <p:grpSp>
        <p:nvGrpSpPr>
          <p:cNvPr id="43" name="Shape 43"/>
          <p:cNvGrpSpPr/>
          <p:nvPr/>
        </p:nvGrpSpPr>
        <p:grpSpPr>
          <a:xfrm>
            <a:off x="265762" y="2"/>
            <a:ext cx="3727292" cy="1444381"/>
            <a:chOff x="6917200" y="0"/>
            <a:chExt cx="2227776"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sp>
          <p:nvSpPr>
            <p:cNvPr id="46" name="Shape 46"/>
            <p:cNvSpPr/>
            <p:nvPr/>
          </p:nvSpPr>
          <p:spPr>
            <a:xfrm>
              <a:off x="6917200" y="0"/>
              <a:ext cx="1503300" cy="863400"/>
            </a:xfrm>
            <a:prstGeom prst="parallelogram">
              <a:avLst>
                <a:gd fmla="val 158024" name="adj"/>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grpSp>
      <p:sp>
        <p:nvSpPr>
          <p:cNvPr id="47" name="Shape 47"/>
          <p:cNvSpPr txBox="1"/>
          <p:nvPr>
            <p:ph type="title"/>
          </p:nvPr>
        </p:nvSpPr>
        <p:spPr>
          <a:xfrm>
            <a:off x="2518245" y="2328133"/>
            <a:ext cx="7170000" cy="2194800"/>
          </a:xfrm>
          <a:prstGeom prst="rect">
            <a:avLst/>
          </a:prstGeom>
        </p:spPr>
        <p:txBody>
          <a:bodyPr anchorCtr="0" anchor="ctr" bIns="121900" lIns="121900" rIns="121900" tIns="121900"/>
          <a:lstStyle>
            <a:lvl1pPr lvl="0" algn="ctr">
              <a:spcBef>
                <a:spcPts val="0"/>
              </a:spcBef>
              <a:buClr>
                <a:schemeClr val="dk2"/>
              </a:buClr>
              <a:buSzPct val="100000"/>
              <a:defRPr sz="4300">
                <a:solidFill>
                  <a:schemeClr val="dk2"/>
                </a:solidFill>
              </a:defRPr>
            </a:lvl1pPr>
            <a:lvl2pPr lvl="1" algn="ctr">
              <a:spcBef>
                <a:spcPts val="0"/>
              </a:spcBef>
              <a:buClr>
                <a:schemeClr val="dk2"/>
              </a:buClr>
              <a:buSzPct val="100000"/>
              <a:defRPr sz="4300">
                <a:solidFill>
                  <a:schemeClr val="dk2"/>
                </a:solidFill>
              </a:defRPr>
            </a:lvl2pPr>
            <a:lvl3pPr lvl="2" algn="ctr">
              <a:spcBef>
                <a:spcPts val="0"/>
              </a:spcBef>
              <a:buClr>
                <a:schemeClr val="dk2"/>
              </a:buClr>
              <a:buSzPct val="100000"/>
              <a:defRPr sz="4300">
                <a:solidFill>
                  <a:schemeClr val="dk2"/>
                </a:solidFill>
              </a:defRPr>
            </a:lvl3pPr>
            <a:lvl4pPr lvl="3" algn="ctr">
              <a:spcBef>
                <a:spcPts val="0"/>
              </a:spcBef>
              <a:buClr>
                <a:schemeClr val="dk2"/>
              </a:buClr>
              <a:buSzPct val="100000"/>
              <a:defRPr sz="4300">
                <a:solidFill>
                  <a:schemeClr val="dk2"/>
                </a:solidFill>
              </a:defRPr>
            </a:lvl4pPr>
            <a:lvl5pPr lvl="4" algn="ctr">
              <a:spcBef>
                <a:spcPts val="0"/>
              </a:spcBef>
              <a:buClr>
                <a:schemeClr val="dk2"/>
              </a:buClr>
              <a:buSzPct val="100000"/>
              <a:defRPr sz="4300">
                <a:solidFill>
                  <a:schemeClr val="dk2"/>
                </a:solidFill>
              </a:defRPr>
            </a:lvl5pPr>
            <a:lvl6pPr lvl="5" algn="ctr">
              <a:spcBef>
                <a:spcPts val="0"/>
              </a:spcBef>
              <a:buClr>
                <a:schemeClr val="dk2"/>
              </a:buClr>
              <a:buSzPct val="100000"/>
              <a:defRPr sz="4300">
                <a:solidFill>
                  <a:schemeClr val="dk2"/>
                </a:solidFill>
              </a:defRPr>
            </a:lvl6pPr>
            <a:lvl7pPr lvl="6" algn="ctr">
              <a:spcBef>
                <a:spcPts val="0"/>
              </a:spcBef>
              <a:buClr>
                <a:schemeClr val="dk2"/>
              </a:buClr>
              <a:buSzPct val="100000"/>
              <a:defRPr sz="4300">
                <a:solidFill>
                  <a:schemeClr val="dk2"/>
                </a:solidFill>
              </a:defRPr>
            </a:lvl7pPr>
            <a:lvl8pPr lvl="7" algn="ctr">
              <a:spcBef>
                <a:spcPts val="0"/>
              </a:spcBef>
              <a:buClr>
                <a:schemeClr val="dk2"/>
              </a:buClr>
              <a:buSzPct val="100000"/>
              <a:defRPr sz="4300">
                <a:solidFill>
                  <a:schemeClr val="dk2"/>
                </a:solidFill>
              </a:defRPr>
            </a:lvl8pPr>
            <a:lvl9pPr lvl="8" algn="ctr">
              <a:spcBef>
                <a:spcPts val="0"/>
              </a:spcBef>
              <a:buClr>
                <a:schemeClr val="dk2"/>
              </a:buClr>
              <a:buSzPct val="100000"/>
              <a:defRPr sz="4300">
                <a:solidFill>
                  <a:schemeClr val="dk2"/>
                </a:solidFill>
              </a:defRPr>
            </a:lvl9pPr>
          </a:lstStyle>
          <a:p/>
        </p:txBody>
      </p:sp>
      <p:sp>
        <p:nvSpPr>
          <p:cNvPr id="48" name="Shape 48"/>
          <p:cNvSpPr txBox="1"/>
          <p:nvPr>
            <p:ph idx="12" type="sldNum"/>
          </p:nvPr>
        </p:nvSpPr>
        <p:spPr>
          <a:xfrm>
            <a:off x="11187644" y="6058224"/>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4776900" y="2067600"/>
            <a:ext cx="7415100" cy="4790400"/>
          </a:xfrm>
          <a:prstGeom prst="rtTriangle">
            <a:avLst/>
          </a:prstGeom>
          <a:solidFill>
            <a:schemeClr val="lt2"/>
          </a:solidFill>
          <a:ln>
            <a:noFill/>
          </a:ln>
        </p:spPr>
        <p:txBody>
          <a:bodyPr anchorCtr="0" anchor="ctr" bIns="121900" lIns="121900" rIns="121900" tIns="121900">
            <a:noAutofit/>
          </a:bodyPr>
          <a:lstStyle/>
          <a:p>
            <a:pPr lvl="0">
              <a:spcBef>
                <a:spcPts val="0"/>
              </a:spcBef>
              <a:buNone/>
            </a:pPr>
            <a:r>
              <a:t/>
            </a:r>
            <a:endParaRPr/>
          </a:p>
        </p:txBody>
      </p:sp>
      <p:sp>
        <p:nvSpPr>
          <p:cNvPr id="51" name="Shape 51"/>
          <p:cNvSpPr/>
          <p:nvPr/>
        </p:nvSpPr>
        <p:spPr>
          <a:xfrm>
            <a:off x="40" y="3766000"/>
            <a:ext cx="9827100" cy="3092100"/>
          </a:xfrm>
          <a:prstGeom prst="rtTriangle">
            <a:avLst/>
          </a:prstGeom>
          <a:solidFill>
            <a:schemeClr val="accent3"/>
          </a:solidFill>
          <a:ln>
            <a:noFill/>
          </a:ln>
        </p:spPr>
        <p:txBody>
          <a:bodyPr anchorCtr="0" anchor="ctr" bIns="121900" lIns="121900" rIns="121900" tIns="121900">
            <a:noAutofit/>
          </a:bodyPr>
          <a:lstStyle/>
          <a:p>
            <a:pPr lvl="0">
              <a:spcBef>
                <a:spcPts val="0"/>
              </a:spcBef>
              <a:buNone/>
            </a:pPr>
            <a:r>
              <a:t/>
            </a:r>
            <a:endParaRPr/>
          </a:p>
        </p:txBody>
      </p:sp>
      <p:sp>
        <p:nvSpPr>
          <p:cNvPr id="52" name="Shape 52"/>
          <p:cNvSpPr/>
          <p:nvPr/>
        </p:nvSpPr>
        <p:spPr>
          <a:xfrm>
            <a:off x="270966"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rIns="121900" tIns="121900">
            <a:noAutofit/>
          </a:bodyPr>
          <a:lstStyle/>
          <a:p>
            <a:pPr lvl="0">
              <a:spcBef>
                <a:spcPts val="0"/>
              </a:spcBef>
              <a:buNone/>
            </a:pPr>
            <a:r>
              <a:t/>
            </a:r>
            <a:endParaRPr/>
          </a:p>
        </p:txBody>
      </p:sp>
      <p:sp>
        <p:nvSpPr>
          <p:cNvPr id="53" name="Shape 53"/>
          <p:cNvSpPr txBox="1"/>
          <p:nvPr>
            <p:ph type="title"/>
          </p:nvPr>
        </p:nvSpPr>
        <p:spPr>
          <a:xfrm>
            <a:off x="623275" y="658541"/>
            <a:ext cx="10007700" cy="1272900"/>
          </a:xfrm>
          <a:prstGeom prst="rect">
            <a:avLst/>
          </a:prstGeom>
        </p:spPr>
        <p:txBody>
          <a:bodyPr anchorCtr="0" anchor="t" bIns="121900" lIns="121900" rIns="121900" tIns="12190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54" name="Shape 54"/>
          <p:cNvSpPr txBox="1"/>
          <p:nvPr>
            <p:ph idx="1" type="body"/>
          </p:nvPr>
        </p:nvSpPr>
        <p:spPr>
          <a:xfrm>
            <a:off x="623275" y="2067600"/>
            <a:ext cx="10007700" cy="3264000"/>
          </a:xfrm>
          <a:prstGeom prst="rect">
            <a:avLst/>
          </a:prstGeom>
        </p:spPr>
        <p:txBody>
          <a:bodyPr anchorCtr="0" anchor="t"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11187644" y="6058224"/>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4776900" y="2067600"/>
            <a:ext cx="7415100" cy="4790400"/>
          </a:xfrm>
          <a:prstGeom prst="rtTriangle">
            <a:avLst/>
          </a:prstGeom>
          <a:solidFill>
            <a:schemeClr val="lt2"/>
          </a:solidFill>
          <a:ln>
            <a:noFill/>
          </a:ln>
        </p:spPr>
        <p:txBody>
          <a:bodyPr anchorCtr="0" anchor="ctr" bIns="121900" lIns="121900" rIns="121900" tIns="121900">
            <a:noAutofit/>
          </a:bodyPr>
          <a:lstStyle/>
          <a:p>
            <a:pPr lvl="0">
              <a:spcBef>
                <a:spcPts val="0"/>
              </a:spcBef>
              <a:buNone/>
            </a:pPr>
            <a:r>
              <a:t/>
            </a:r>
            <a:endParaRPr/>
          </a:p>
        </p:txBody>
      </p:sp>
      <p:sp>
        <p:nvSpPr>
          <p:cNvPr id="58" name="Shape 58"/>
          <p:cNvSpPr/>
          <p:nvPr/>
        </p:nvSpPr>
        <p:spPr>
          <a:xfrm>
            <a:off x="40" y="3766000"/>
            <a:ext cx="9827100" cy="3092100"/>
          </a:xfrm>
          <a:prstGeom prst="rtTriangle">
            <a:avLst/>
          </a:prstGeom>
          <a:solidFill>
            <a:schemeClr val="accent3"/>
          </a:solidFill>
          <a:ln>
            <a:noFill/>
          </a:ln>
        </p:spPr>
        <p:txBody>
          <a:bodyPr anchorCtr="0" anchor="ctr" bIns="121900" lIns="121900" rIns="121900" tIns="121900">
            <a:noAutofit/>
          </a:bodyPr>
          <a:lstStyle/>
          <a:p>
            <a:pPr lvl="0">
              <a:spcBef>
                <a:spcPts val="0"/>
              </a:spcBef>
              <a:buNone/>
            </a:pPr>
            <a:r>
              <a:t/>
            </a:r>
            <a:endParaRPr/>
          </a:p>
        </p:txBody>
      </p:sp>
      <p:sp>
        <p:nvSpPr>
          <p:cNvPr id="59" name="Shape 59"/>
          <p:cNvSpPr/>
          <p:nvPr/>
        </p:nvSpPr>
        <p:spPr>
          <a:xfrm>
            <a:off x="270966"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rIns="121900" tIns="121900">
            <a:noAutofit/>
          </a:bodyPr>
          <a:lstStyle/>
          <a:p>
            <a:pPr lvl="0">
              <a:spcBef>
                <a:spcPts val="0"/>
              </a:spcBef>
              <a:buNone/>
            </a:pPr>
            <a:r>
              <a:t/>
            </a:r>
            <a:endParaRPr/>
          </a:p>
        </p:txBody>
      </p:sp>
      <p:sp>
        <p:nvSpPr>
          <p:cNvPr id="60" name="Shape 60"/>
          <p:cNvSpPr txBox="1"/>
          <p:nvPr>
            <p:ph type="title"/>
          </p:nvPr>
        </p:nvSpPr>
        <p:spPr>
          <a:xfrm>
            <a:off x="1092200" y="1127466"/>
            <a:ext cx="10007700" cy="1272900"/>
          </a:xfrm>
          <a:prstGeom prst="rect">
            <a:avLst/>
          </a:prstGeom>
        </p:spPr>
        <p:txBody>
          <a:bodyPr anchorCtr="0" anchor="t" bIns="121900" lIns="121900" rIns="121900" tIns="12190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61" name="Shape 61"/>
          <p:cNvSpPr txBox="1"/>
          <p:nvPr>
            <p:ph idx="1" type="body"/>
          </p:nvPr>
        </p:nvSpPr>
        <p:spPr>
          <a:xfrm>
            <a:off x="1092200" y="2654300"/>
            <a:ext cx="4914900" cy="3264000"/>
          </a:xfrm>
          <a:prstGeom prst="rect">
            <a:avLst/>
          </a:prstGeom>
        </p:spPr>
        <p:txBody>
          <a:bodyPr anchorCtr="0" anchor="t"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2" name="Shape 62"/>
          <p:cNvSpPr txBox="1"/>
          <p:nvPr>
            <p:ph idx="2" type="body"/>
          </p:nvPr>
        </p:nvSpPr>
        <p:spPr>
          <a:xfrm>
            <a:off x="6184900" y="2654300"/>
            <a:ext cx="4914900" cy="3264000"/>
          </a:xfrm>
          <a:prstGeom prst="rect">
            <a:avLst/>
          </a:prstGeom>
        </p:spPr>
        <p:txBody>
          <a:bodyPr anchorCtr="0" anchor="t"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3" name="Shape 63"/>
          <p:cNvSpPr txBox="1"/>
          <p:nvPr>
            <p:ph idx="12" type="sldNum"/>
          </p:nvPr>
        </p:nvSpPr>
        <p:spPr>
          <a:xfrm>
            <a:off x="11187644" y="6058224"/>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4776900" y="2067600"/>
            <a:ext cx="7415100" cy="4790400"/>
          </a:xfrm>
          <a:prstGeom prst="rtTriangle">
            <a:avLst/>
          </a:prstGeom>
          <a:solidFill>
            <a:schemeClr val="lt2"/>
          </a:solidFill>
          <a:ln>
            <a:noFill/>
          </a:ln>
        </p:spPr>
        <p:txBody>
          <a:bodyPr anchorCtr="0" anchor="ctr" bIns="121900" lIns="121900" rIns="121900" tIns="121900">
            <a:noAutofit/>
          </a:bodyPr>
          <a:lstStyle/>
          <a:p>
            <a:pPr lvl="0">
              <a:spcBef>
                <a:spcPts val="0"/>
              </a:spcBef>
              <a:buNone/>
            </a:pPr>
            <a:r>
              <a:t/>
            </a:r>
            <a:endParaRPr/>
          </a:p>
        </p:txBody>
      </p:sp>
      <p:sp>
        <p:nvSpPr>
          <p:cNvPr id="66" name="Shape 66"/>
          <p:cNvSpPr/>
          <p:nvPr/>
        </p:nvSpPr>
        <p:spPr>
          <a:xfrm>
            <a:off x="40" y="3766000"/>
            <a:ext cx="9827100" cy="3092100"/>
          </a:xfrm>
          <a:prstGeom prst="rtTriangle">
            <a:avLst/>
          </a:prstGeom>
          <a:solidFill>
            <a:schemeClr val="accent3"/>
          </a:solidFill>
          <a:ln>
            <a:noFill/>
          </a:ln>
        </p:spPr>
        <p:txBody>
          <a:bodyPr anchorCtr="0" anchor="ctr" bIns="121900" lIns="121900" rIns="121900" tIns="121900">
            <a:noAutofit/>
          </a:bodyPr>
          <a:lstStyle/>
          <a:p>
            <a:pPr lvl="0">
              <a:spcBef>
                <a:spcPts val="0"/>
              </a:spcBef>
              <a:buNone/>
            </a:pPr>
            <a:r>
              <a:t/>
            </a:r>
            <a:endParaRPr/>
          </a:p>
        </p:txBody>
      </p:sp>
      <p:sp>
        <p:nvSpPr>
          <p:cNvPr id="67" name="Shape 67"/>
          <p:cNvSpPr/>
          <p:nvPr/>
        </p:nvSpPr>
        <p:spPr>
          <a:xfrm>
            <a:off x="270966"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rIns="121900" tIns="121900">
            <a:noAutofit/>
          </a:bodyPr>
          <a:lstStyle/>
          <a:p>
            <a:pPr lvl="0">
              <a:spcBef>
                <a:spcPts val="0"/>
              </a:spcBef>
              <a:buNone/>
            </a:pPr>
            <a:r>
              <a:t/>
            </a:r>
            <a:endParaRPr/>
          </a:p>
        </p:txBody>
      </p:sp>
      <p:sp>
        <p:nvSpPr>
          <p:cNvPr id="68" name="Shape 68"/>
          <p:cNvSpPr txBox="1"/>
          <p:nvPr>
            <p:ph type="title"/>
          </p:nvPr>
        </p:nvSpPr>
        <p:spPr>
          <a:xfrm>
            <a:off x="1092200" y="1127466"/>
            <a:ext cx="10007700" cy="1272900"/>
          </a:xfrm>
          <a:prstGeom prst="rect">
            <a:avLst/>
          </a:prstGeom>
        </p:spPr>
        <p:txBody>
          <a:bodyPr anchorCtr="0" anchor="t" bIns="121900" lIns="121900" rIns="121900" tIns="12190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69" name="Shape 69"/>
          <p:cNvSpPr txBox="1"/>
          <p:nvPr>
            <p:ph idx="12" type="sldNum"/>
          </p:nvPr>
        </p:nvSpPr>
        <p:spPr>
          <a:xfrm>
            <a:off x="11187644" y="6058224"/>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4776900" y="2067600"/>
            <a:ext cx="7415100" cy="4790400"/>
          </a:xfrm>
          <a:prstGeom prst="rtTriangle">
            <a:avLst/>
          </a:prstGeom>
          <a:solidFill>
            <a:schemeClr val="lt2"/>
          </a:solidFill>
          <a:ln>
            <a:noFill/>
          </a:ln>
        </p:spPr>
        <p:txBody>
          <a:bodyPr anchorCtr="0" anchor="ctr" bIns="121900" lIns="121900" rIns="121900" tIns="121900">
            <a:noAutofit/>
          </a:bodyPr>
          <a:lstStyle/>
          <a:p>
            <a:pPr lvl="0">
              <a:spcBef>
                <a:spcPts val="0"/>
              </a:spcBef>
              <a:buNone/>
            </a:pPr>
            <a:r>
              <a:t/>
            </a:r>
            <a:endParaRPr/>
          </a:p>
        </p:txBody>
      </p:sp>
      <p:sp>
        <p:nvSpPr>
          <p:cNvPr id="72" name="Shape 72"/>
          <p:cNvSpPr/>
          <p:nvPr/>
        </p:nvSpPr>
        <p:spPr>
          <a:xfrm>
            <a:off x="40" y="3766000"/>
            <a:ext cx="9827100" cy="3092100"/>
          </a:xfrm>
          <a:prstGeom prst="rtTriangle">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sp>
        <p:nvSpPr>
          <p:cNvPr id="73" name="Shape 73"/>
          <p:cNvSpPr/>
          <p:nvPr/>
        </p:nvSpPr>
        <p:spPr>
          <a:xfrm>
            <a:off x="270966"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rIns="121900" tIns="121900">
            <a:noAutofit/>
          </a:bodyPr>
          <a:lstStyle/>
          <a:p>
            <a:pPr lvl="0">
              <a:spcBef>
                <a:spcPts val="0"/>
              </a:spcBef>
              <a:buNone/>
            </a:pPr>
            <a:r>
              <a:t/>
            </a:r>
            <a:endParaRPr/>
          </a:p>
        </p:txBody>
      </p:sp>
      <p:sp>
        <p:nvSpPr>
          <p:cNvPr id="74" name="Shape 74"/>
          <p:cNvSpPr txBox="1"/>
          <p:nvPr>
            <p:ph type="title"/>
          </p:nvPr>
        </p:nvSpPr>
        <p:spPr>
          <a:xfrm>
            <a:off x="1092200" y="1127466"/>
            <a:ext cx="4945500" cy="1844100"/>
          </a:xfrm>
          <a:prstGeom prst="rect">
            <a:avLst/>
          </a:prstGeom>
        </p:spPr>
        <p:txBody>
          <a:bodyPr anchorCtr="0" anchor="t" bIns="121900" lIns="121900" rIns="121900" tIns="12190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75" name="Shape 75"/>
          <p:cNvSpPr txBox="1"/>
          <p:nvPr>
            <p:ph idx="1" type="body"/>
          </p:nvPr>
        </p:nvSpPr>
        <p:spPr>
          <a:xfrm>
            <a:off x="1107600" y="3092066"/>
            <a:ext cx="4945500" cy="2826300"/>
          </a:xfrm>
          <a:prstGeom prst="rect">
            <a:avLst/>
          </a:prstGeom>
        </p:spPr>
        <p:txBody>
          <a:bodyPr anchorCtr="0" anchor="t"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6" name="Shape 76"/>
          <p:cNvSpPr txBox="1"/>
          <p:nvPr>
            <p:ph idx="12" type="sldNum"/>
          </p:nvPr>
        </p:nvSpPr>
        <p:spPr>
          <a:xfrm>
            <a:off x="11187644" y="6058224"/>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3764192"/>
            <a:ext cx="9825600" cy="3089100"/>
          </a:xfrm>
          <a:prstGeom prst="rtTriangle">
            <a:avLst/>
          </a:prstGeom>
          <a:solidFill>
            <a:schemeClr val="accent6"/>
          </a:solidFill>
          <a:ln>
            <a:noFill/>
          </a:ln>
        </p:spPr>
        <p:txBody>
          <a:bodyPr anchorCtr="0" anchor="ctr" bIns="121900" lIns="121900" rIns="121900" tIns="121900">
            <a:noAutofit/>
          </a:bodyPr>
          <a:lstStyle/>
          <a:p>
            <a:pPr lvl="0">
              <a:spcBef>
                <a:spcPts val="0"/>
              </a:spcBef>
              <a:buNone/>
            </a:pPr>
            <a:r>
              <a:t/>
            </a:r>
            <a:endParaRPr/>
          </a:p>
        </p:txBody>
      </p:sp>
      <p:sp>
        <p:nvSpPr>
          <p:cNvPr id="79" name="Shape 79"/>
          <p:cNvSpPr/>
          <p:nvPr/>
        </p:nvSpPr>
        <p:spPr>
          <a:xfrm flipH="1">
            <a:off x="4777713" y="2072150"/>
            <a:ext cx="7413900" cy="4785900"/>
          </a:xfrm>
          <a:prstGeom prst="rtTriangle">
            <a:avLst/>
          </a:prstGeom>
          <a:solidFill>
            <a:schemeClr val="lt2"/>
          </a:solidFill>
          <a:ln>
            <a:noFill/>
          </a:ln>
        </p:spPr>
        <p:txBody>
          <a:bodyPr anchorCtr="0" anchor="ctr" bIns="121900" lIns="121900" rIns="121900" tIns="121900">
            <a:noAutofit/>
          </a:bodyPr>
          <a:lstStyle/>
          <a:p>
            <a:pPr lvl="0">
              <a:spcBef>
                <a:spcPts val="0"/>
              </a:spcBef>
              <a:buNone/>
            </a:pPr>
            <a:r>
              <a:t/>
            </a:r>
            <a:endParaRPr/>
          </a:p>
        </p:txBody>
      </p:sp>
      <p:grpSp>
        <p:nvGrpSpPr>
          <p:cNvPr id="80" name="Shape 80"/>
          <p:cNvGrpSpPr/>
          <p:nvPr/>
        </p:nvGrpSpPr>
        <p:grpSpPr>
          <a:xfrm>
            <a:off x="341189" y="-11"/>
            <a:ext cx="3001757" cy="1391228"/>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121900" lIns="121900" rIns="121900" tIns="121900">
              <a:noAutofit/>
            </a:bodyPr>
            <a:lstStyle/>
            <a:p>
              <a:pPr lvl="0">
                <a:spcBef>
                  <a:spcPts val="0"/>
                </a:spcBef>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121900" lIns="121900" rIns="121900" tIns="121900">
              <a:noAutofit/>
            </a:bodyPr>
            <a:lstStyle/>
            <a:p>
              <a:pPr lvl="0">
                <a:spcBef>
                  <a:spcPts val="0"/>
                </a:spcBef>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121900" lIns="121900" rIns="121900" tIns="121900">
              <a:noAutofit/>
            </a:bodyPr>
            <a:lstStyle/>
            <a:p>
              <a:pPr lvl="0">
                <a:spcBef>
                  <a:spcPts val="0"/>
                </a:spcBef>
                <a:buNone/>
              </a:pPr>
              <a:r>
                <a:t/>
              </a:r>
              <a:endParaRPr/>
            </a:p>
          </p:txBody>
        </p:sp>
      </p:grpSp>
      <p:sp>
        <p:nvSpPr>
          <p:cNvPr id="84" name="Shape 84"/>
          <p:cNvSpPr/>
          <p:nvPr/>
        </p:nvSpPr>
        <p:spPr>
          <a:xfrm>
            <a:off x="270966"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rIns="121900" tIns="121900">
            <a:noAutofit/>
          </a:bodyPr>
          <a:lstStyle/>
          <a:p>
            <a:pPr lvl="0">
              <a:spcBef>
                <a:spcPts val="0"/>
              </a:spcBef>
              <a:buNone/>
            </a:pPr>
            <a:r>
              <a:t/>
            </a:r>
            <a:endParaRPr/>
          </a:p>
        </p:txBody>
      </p:sp>
      <p:grpSp>
        <p:nvGrpSpPr>
          <p:cNvPr id="85" name="Shape 85"/>
          <p:cNvGrpSpPr/>
          <p:nvPr/>
        </p:nvGrpSpPr>
        <p:grpSpPr>
          <a:xfrm>
            <a:off x="46579" y="6029500"/>
            <a:ext cx="2124407" cy="822733"/>
            <a:chOff x="6917200" y="0"/>
            <a:chExt cx="2227776"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121900" lIns="121900" rIns="121900" tIns="121900">
              <a:noAutofit/>
            </a:bodyPr>
            <a:lstStyle/>
            <a:p>
              <a:pPr lvl="0">
                <a:spcBef>
                  <a:spcPts val="0"/>
                </a:spcBef>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121900" lIns="121900" rIns="121900" tIns="121900">
              <a:noAutofit/>
            </a:bodyPr>
            <a:lstStyle/>
            <a:p>
              <a:pPr lvl="0">
                <a:spcBef>
                  <a:spcPts val="0"/>
                </a:spcBef>
                <a:buNone/>
              </a:pPr>
              <a:r>
                <a:t/>
              </a:r>
              <a:endParaRPr/>
            </a:p>
          </p:txBody>
        </p:sp>
        <p:sp>
          <p:nvSpPr>
            <p:cNvPr id="88" name="Shape 88"/>
            <p:cNvSpPr/>
            <p:nvPr/>
          </p:nvSpPr>
          <p:spPr>
            <a:xfrm>
              <a:off x="6917200" y="0"/>
              <a:ext cx="1503300" cy="863400"/>
            </a:xfrm>
            <a:prstGeom prst="parallelogram">
              <a:avLst>
                <a:gd fmla="val 158024" name="adj"/>
              </a:avLst>
            </a:prstGeom>
            <a:solidFill>
              <a:schemeClr val="accent6"/>
            </a:solidFill>
            <a:ln>
              <a:noFill/>
            </a:ln>
          </p:spPr>
          <p:txBody>
            <a:bodyPr anchorCtr="0" anchor="ctr" bIns="121900" lIns="121900" rIns="121900" tIns="121900">
              <a:noAutofit/>
            </a:bodyPr>
            <a:lstStyle/>
            <a:p>
              <a:pPr lvl="0">
                <a:spcBef>
                  <a:spcPts val="0"/>
                </a:spcBef>
                <a:buNone/>
              </a:pPr>
              <a:r>
                <a:t/>
              </a:r>
              <a:endParaRPr/>
            </a:p>
          </p:txBody>
        </p:sp>
      </p:grpSp>
      <p:grpSp>
        <p:nvGrpSpPr>
          <p:cNvPr id="89" name="Shape 89"/>
          <p:cNvGrpSpPr/>
          <p:nvPr/>
        </p:nvGrpSpPr>
        <p:grpSpPr>
          <a:xfrm>
            <a:off x="7848470" y="1657"/>
            <a:ext cx="4343273" cy="1681989"/>
            <a:chOff x="6917200" y="0"/>
            <a:chExt cx="2227776"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rIns="121900" tIns="121900">
              <a:noAutofit/>
            </a:bodyPr>
            <a:lstStyle/>
            <a:p>
              <a:pPr lvl="0">
                <a:spcBef>
                  <a:spcPts val="0"/>
                </a:spcBef>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rIns="121900" tIns="121900">
              <a:noAutofit/>
            </a:bodyPr>
            <a:lstStyle/>
            <a:p>
              <a:pPr lvl="0">
                <a:spcBef>
                  <a:spcPts val="0"/>
                </a:spcBef>
                <a:buNone/>
              </a:pPr>
              <a:r>
                <a:t/>
              </a:r>
              <a:endParaRPr/>
            </a:p>
          </p:txBody>
        </p:sp>
        <p:sp>
          <p:nvSpPr>
            <p:cNvPr id="92" name="Shape 92"/>
            <p:cNvSpPr/>
            <p:nvPr/>
          </p:nvSpPr>
          <p:spPr>
            <a:xfrm>
              <a:off x="6917200" y="0"/>
              <a:ext cx="1503300" cy="863400"/>
            </a:xfrm>
            <a:prstGeom prst="parallelogram">
              <a:avLst>
                <a:gd fmla="val 158024" name="adj"/>
              </a:avLst>
            </a:prstGeom>
            <a:solidFill>
              <a:schemeClr val="accent1"/>
            </a:solidFill>
            <a:ln>
              <a:noFill/>
            </a:ln>
          </p:spPr>
          <p:txBody>
            <a:bodyPr anchorCtr="0" anchor="ctr" bIns="121900" lIns="121900" rIns="121900" tIns="121900">
              <a:noAutofit/>
            </a:bodyPr>
            <a:lstStyle/>
            <a:p>
              <a:pPr lvl="0">
                <a:spcBef>
                  <a:spcPts val="0"/>
                </a:spcBef>
                <a:buNone/>
              </a:pPr>
              <a:r>
                <a:t/>
              </a:r>
              <a:endParaRPr/>
            </a:p>
          </p:txBody>
        </p:sp>
      </p:grpSp>
      <p:sp>
        <p:nvSpPr>
          <p:cNvPr id="93" name="Shape 93"/>
          <p:cNvSpPr txBox="1"/>
          <p:nvPr>
            <p:ph type="title"/>
          </p:nvPr>
        </p:nvSpPr>
        <p:spPr>
          <a:xfrm>
            <a:off x="1858572" y="1734861"/>
            <a:ext cx="8489100" cy="3385500"/>
          </a:xfrm>
          <a:prstGeom prst="rect">
            <a:avLst/>
          </a:prstGeom>
        </p:spPr>
        <p:txBody>
          <a:bodyPr anchorCtr="0" anchor="ctr" bIns="121900" lIns="121900" rIns="121900" tIns="121900"/>
          <a:lstStyle>
            <a:lvl1pPr lvl="0" algn="ctr">
              <a:spcBef>
                <a:spcPts val="0"/>
              </a:spcBef>
              <a:buSzPct val="100000"/>
              <a:defRPr sz="4300"/>
            </a:lvl1pPr>
            <a:lvl2pPr lvl="1" algn="ctr">
              <a:spcBef>
                <a:spcPts val="0"/>
              </a:spcBef>
              <a:buSzPct val="100000"/>
              <a:defRPr sz="4300"/>
            </a:lvl2pPr>
            <a:lvl3pPr lvl="2" algn="ctr">
              <a:spcBef>
                <a:spcPts val="0"/>
              </a:spcBef>
              <a:buSzPct val="100000"/>
              <a:defRPr sz="4300"/>
            </a:lvl3pPr>
            <a:lvl4pPr lvl="3" algn="ctr">
              <a:spcBef>
                <a:spcPts val="0"/>
              </a:spcBef>
              <a:buSzPct val="100000"/>
              <a:defRPr sz="4300"/>
            </a:lvl4pPr>
            <a:lvl5pPr lvl="4" algn="ctr">
              <a:spcBef>
                <a:spcPts val="0"/>
              </a:spcBef>
              <a:buSzPct val="100000"/>
              <a:defRPr sz="4300"/>
            </a:lvl5pPr>
            <a:lvl6pPr lvl="5" algn="ctr">
              <a:spcBef>
                <a:spcPts val="0"/>
              </a:spcBef>
              <a:buSzPct val="100000"/>
              <a:defRPr sz="4300"/>
            </a:lvl6pPr>
            <a:lvl7pPr lvl="6" algn="ctr">
              <a:spcBef>
                <a:spcPts val="0"/>
              </a:spcBef>
              <a:buSzPct val="100000"/>
              <a:defRPr sz="4300"/>
            </a:lvl7pPr>
            <a:lvl8pPr lvl="7" algn="ctr">
              <a:spcBef>
                <a:spcPts val="0"/>
              </a:spcBef>
              <a:buSzPct val="100000"/>
              <a:defRPr sz="4300"/>
            </a:lvl8pPr>
            <a:lvl9pPr lvl="8" algn="ctr">
              <a:spcBef>
                <a:spcPts val="0"/>
              </a:spcBef>
              <a:buSzPct val="100000"/>
              <a:defRPr sz="4300"/>
            </a:lvl9pPr>
          </a:lstStyle>
          <a:p/>
        </p:txBody>
      </p:sp>
      <p:sp>
        <p:nvSpPr>
          <p:cNvPr id="94" name="Shape 94"/>
          <p:cNvSpPr txBox="1"/>
          <p:nvPr>
            <p:ph idx="12" type="sldNum"/>
          </p:nvPr>
        </p:nvSpPr>
        <p:spPr>
          <a:xfrm>
            <a:off x="11187644" y="6058224"/>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4776900" y="2067600"/>
            <a:ext cx="7415100" cy="4790400"/>
          </a:xfrm>
          <a:prstGeom prst="rtTriangle">
            <a:avLst/>
          </a:prstGeom>
          <a:solidFill>
            <a:schemeClr val="lt2"/>
          </a:solidFill>
          <a:ln>
            <a:noFill/>
          </a:ln>
        </p:spPr>
        <p:txBody>
          <a:bodyPr anchorCtr="0" anchor="ctr" bIns="121900" lIns="121900" rIns="121900" tIns="121900">
            <a:noAutofit/>
          </a:bodyPr>
          <a:lstStyle/>
          <a:p>
            <a:pPr lvl="0">
              <a:spcBef>
                <a:spcPts val="0"/>
              </a:spcBef>
              <a:buNone/>
            </a:pPr>
            <a:r>
              <a:t/>
            </a:r>
            <a:endParaRPr/>
          </a:p>
        </p:txBody>
      </p:sp>
      <p:sp>
        <p:nvSpPr>
          <p:cNvPr id="97" name="Shape 97"/>
          <p:cNvSpPr/>
          <p:nvPr/>
        </p:nvSpPr>
        <p:spPr>
          <a:xfrm>
            <a:off x="40" y="3766000"/>
            <a:ext cx="9827100" cy="3092100"/>
          </a:xfrm>
          <a:prstGeom prst="rtTriangle">
            <a:avLst/>
          </a:prstGeom>
          <a:solidFill>
            <a:schemeClr val="accent3"/>
          </a:solidFill>
          <a:ln>
            <a:noFill/>
          </a:ln>
        </p:spPr>
        <p:txBody>
          <a:bodyPr anchorCtr="0" anchor="ctr" bIns="121900" lIns="121900" rIns="121900" tIns="121900">
            <a:noAutofit/>
          </a:bodyPr>
          <a:lstStyle/>
          <a:p>
            <a:pPr lvl="0">
              <a:spcBef>
                <a:spcPts val="0"/>
              </a:spcBef>
              <a:buNone/>
            </a:pPr>
            <a:r>
              <a:t/>
            </a:r>
            <a:endParaRPr/>
          </a:p>
        </p:txBody>
      </p:sp>
      <p:sp>
        <p:nvSpPr>
          <p:cNvPr id="98" name="Shape 98"/>
          <p:cNvSpPr/>
          <p:nvPr/>
        </p:nvSpPr>
        <p:spPr>
          <a:xfrm>
            <a:off x="270966"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rIns="121900" tIns="121900">
            <a:noAutofit/>
          </a:bodyPr>
          <a:lstStyle/>
          <a:p>
            <a:pPr lvl="0">
              <a:spcBef>
                <a:spcPts val="0"/>
              </a:spcBef>
              <a:buNone/>
            </a:pPr>
            <a:r>
              <a:t/>
            </a:r>
            <a:endParaRPr/>
          </a:p>
        </p:txBody>
      </p:sp>
      <p:sp>
        <p:nvSpPr>
          <p:cNvPr id="99" name="Shape 99"/>
          <p:cNvSpPr txBox="1"/>
          <p:nvPr>
            <p:ph type="title"/>
          </p:nvPr>
        </p:nvSpPr>
        <p:spPr>
          <a:xfrm>
            <a:off x="1092200" y="1127466"/>
            <a:ext cx="8565600" cy="939900"/>
          </a:xfrm>
          <a:prstGeom prst="rect">
            <a:avLst/>
          </a:prstGeom>
        </p:spPr>
        <p:txBody>
          <a:bodyPr anchorCtr="0" anchor="t" bIns="121900" lIns="121900" rIns="121900" tIns="12190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100" name="Shape 100"/>
          <p:cNvSpPr txBox="1"/>
          <p:nvPr>
            <p:ph idx="1" type="subTitle"/>
          </p:nvPr>
        </p:nvSpPr>
        <p:spPr>
          <a:xfrm>
            <a:off x="1092200" y="2067600"/>
            <a:ext cx="7813200" cy="524700"/>
          </a:xfrm>
          <a:prstGeom prst="rect">
            <a:avLst/>
          </a:prstGeom>
        </p:spPr>
        <p:txBody>
          <a:bodyPr anchorCtr="0" anchor="t" bIns="121900" lIns="121900" rIns="121900" tIns="12190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01" name="Shape 101"/>
          <p:cNvSpPr txBox="1"/>
          <p:nvPr>
            <p:ph idx="2" type="body"/>
          </p:nvPr>
        </p:nvSpPr>
        <p:spPr>
          <a:xfrm>
            <a:off x="1092200" y="3289400"/>
            <a:ext cx="7813200" cy="2793900"/>
          </a:xfrm>
          <a:prstGeom prst="rect">
            <a:avLst/>
          </a:prstGeom>
        </p:spPr>
        <p:txBody>
          <a:bodyPr anchorCtr="0" anchor="t"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02" name="Shape 102"/>
          <p:cNvSpPr txBox="1"/>
          <p:nvPr>
            <p:ph idx="12" type="sldNum"/>
          </p:nvPr>
        </p:nvSpPr>
        <p:spPr>
          <a:xfrm>
            <a:off x="11187644" y="6058224"/>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40" y="3766000"/>
            <a:ext cx="9827100" cy="3092100"/>
          </a:xfrm>
          <a:prstGeom prst="rtTriangle">
            <a:avLst/>
          </a:prstGeom>
          <a:solidFill>
            <a:schemeClr val="lt2"/>
          </a:solidFill>
          <a:ln>
            <a:noFill/>
          </a:ln>
        </p:spPr>
        <p:txBody>
          <a:bodyPr anchorCtr="0" anchor="ctr" bIns="121900" lIns="121900" rIns="121900" tIns="121900">
            <a:noAutofit/>
          </a:bodyPr>
          <a:lstStyle/>
          <a:p>
            <a:pPr lvl="0">
              <a:spcBef>
                <a:spcPts val="0"/>
              </a:spcBef>
              <a:buNone/>
            </a:pPr>
            <a:r>
              <a:t/>
            </a:r>
            <a:endParaRPr/>
          </a:p>
        </p:txBody>
      </p:sp>
      <p:sp>
        <p:nvSpPr>
          <p:cNvPr id="105" name="Shape 105"/>
          <p:cNvSpPr/>
          <p:nvPr/>
        </p:nvSpPr>
        <p:spPr>
          <a:xfrm flipH="1">
            <a:off x="4776900" y="2067600"/>
            <a:ext cx="7415100" cy="4790400"/>
          </a:xfrm>
          <a:prstGeom prst="rtTriangle">
            <a:avLst/>
          </a:prstGeom>
          <a:solidFill>
            <a:schemeClr val="dk2"/>
          </a:solidFill>
          <a:ln>
            <a:noFill/>
          </a:ln>
        </p:spPr>
        <p:txBody>
          <a:bodyPr anchorCtr="0" anchor="ctr" bIns="121900" lIns="121900" rIns="121900" tIns="121900">
            <a:noAutofit/>
          </a:bodyPr>
          <a:lstStyle/>
          <a:p>
            <a:pPr lvl="0">
              <a:spcBef>
                <a:spcPts val="0"/>
              </a:spcBef>
              <a:buNone/>
            </a:pPr>
            <a:r>
              <a:t/>
            </a:r>
            <a:endParaRPr/>
          </a:p>
        </p:txBody>
      </p:sp>
      <p:sp>
        <p:nvSpPr>
          <p:cNvPr id="106" name="Shape 106"/>
          <p:cNvSpPr/>
          <p:nvPr/>
        </p:nvSpPr>
        <p:spPr>
          <a:xfrm>
            <a:off x="270966"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rIns="121900" tIns="121900">
            <a:noAutofit/>
          </a:bodyPr>
          <a:lstStyle/>
          <a:p>
            <a:pPr lvl="0">
              <a:spcBef>
                <a:spcPts val="0"/>
              </a:spcBef>
              <a:buNone/>
            </a:pPr>
            <a:r>
              <a:t/>
            </a:r>
            <a:endParaRPr/>
          </a:p>
        </p:txBody>
      </p:sp>
      <p:sp>
        <p:nvSpPr>
          <p:cNvPr id="107" name="Shape 107"/>
          <p:cNvSpPr txBox="1"/>
          <p:nvPr>
            <p:ph idx="1" type="body"/>
          </p:nvPr>
        </p:nvSpPr>
        <p:spPr>
          <a:xfrm>
            <a:off x="437366" y="5551333"/>
            <a:ext cx="9886800" cy="806700"/>
          </a:xfrm>
          <a:prstGeom prst="rect">
            <a:avLst/>
          </a:prstGeom>
        </p:spPr>
        <p:txBody>
          <a:bodyPr anchorCtr="0" anchor="b" bIns="121900" lIns="121900" rIns="121900" tIns="121900"/>
          <a:lstStyle>
            <a:lvl1pPr lvl="0">
              <a:lnSpc>
                <a:spcPct val="100000"/>
              </a:lnSpc>
              <a:spcBef>
                <a:spcPts val="0"/>
              </a:spcBef>
              <a:spcAft>
                <a:spcPts val="0"/>
              </a:spcAft>
              <a:buNone/>
              <a:defRPr/>
            </a:lvl1pPr>
          </a:lstStyle>
          <a:p/>
        </p:txBody>
      </p:sp>
      <p:sp>
        <p:nvSpPr>
          <p:cNvPr id="108" name="Shape 108"/>
          <p:cNvSpPr txBox="1"/>
          <p:nvPr>
            <p:ph idx="12" type="sldNum"/>
          </p:nvPr>
        </p:nvSpPr>
        <p:spPr>
          <a:xfrm>
            <a:off x="11187644" y="6058224"/>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15600" y="593366"/>
            <a:ext cx="11360700" cy="763500"/>
          </a:xfrm>
          <a:prstGeom prst="rect">
            <a:avLst/>
          </a:prstGeom>
          <a:noFill/>
          <a:ln>
            <a:noFill/>
          </a:ln>
        </p:spPr>
        <p:txBody>
          <a:bodyPr anchorCtr="0" anchor="t" bIns="121900" lIns="121900" rIns="121900" tIns="121900"/>
          <a:lstStyle>
            <a:lvl1pPr lvl="0">
              <a:spcBef>
                <a:spcPts val="0"/>
              </a:spcBef>
              <a:buClr>
                <a:schemeClr val="lt1"/>
              </a:buClr>
              <a:buSzPct val="100000"/>
              <a:buFont typeface="Nunito"/>
              <a:buNone/>
              <a:defRPr sz="3700">
                <a:solidFill>
                  <a:schemeClr val="lt1"/>
                </a:solidFill>
                <a:latin typeface="Nunito"/>
                <a:ea typeface="Nunito"/>
                <a:cs typeface="Nunito"/>
                <a:sym typeface="Nunito"/>
              </a:defRPr>
            </a:lvl1pPr>
            <a:lvl2pPr lvl="1">
              <a:spcBef>
                <a:spcPts val="0"/>
              </a:spcBef>
              <a:buClr>
                <a:schemeClr val="lt1"/>
              </a:buClr>
              <a:buSzPct val="100000"/>
              <a:buFont typeface="Nunito"/>
              <a:buNone/>
              <a:defRPr sz="3700">
                <a:solidFill>
                  <a:schemeClr val="lt1"/>
                </a:solidFill>
                <a:latin typeface="Nunito"/>
                <a:ea typeface="Nunito"/>
                <a:cs typeface="Nunito"/>
                <a:sym typeface="Nunito"/>
              </a:defRPr>
            </a:lvl2pPr>
            <a:lvl3pPr lvl="2">
              <a:spcBef>
                <a:spcPts val="0"/>
              </a:spcBef>
              <a:buClr>
                <a:schemeClr val="lt1"/>
              </a:buClr>
              <a:buSzPct val="100000"/>
              <a:buFont typeface="Nunito"/>
              <a:buNone/>
              <a:defRPr sz="3700">
                <a:solidFill>
                  <a:schemeClr val="lt1"/>
                </a:solidFill>
                <a:latin typeface="Nunito"/>
                <a:ea typeface="Nunito"/>
                <a:cs typeface="Nunito"/>
                <a:sym typeface="Nunito"/>
              </a:defRPr>
            </a:lvl3pPr>
            <a:lvl4pPr lvl="3">
              <a:spcBef>
                <a:spcPts val="0"/>
              </a:spcBef>
              <a:buClr>
                <a:schemeClr val="lt1"/>
              </a:buClr>
              <a:buSzPct val="100000"/>
              <a:buFont typeface="Nunito"/>
              <a:buNone/>
              <a:defRPr sz="3700">
                <a:solidFill>
                  <a:schemeClr val="lt1"/>
                </a:solidFill>
                <a:latin typeface="Nunito"/>
                <a:ea typeface="Nunito"/>
                <a:cs typeface="Nunito"/>
                <a:sym typeface="Nunito"/>
              </a:defRPr>
            </a:lvl4pPr>
            <a:lvl5pPr lvl="4">
              <a:spcBef>
                <a:spcPts val="0"/>
              </a:spcBef>
              <a:buClr>
                <a:schemeClr val="lt1"/>
              </a:buClr>
              <a:buSzPct val="100000"/>
              <a:buFont typeface="Nunito"/>
              <a:buNone/>
              <a:defRPr sz="3700">
                <a:solidFill>
                  <a:schemeClr val="lt1"/>
                </a:solidFill>
                <a:latin typeface="Nunito"/>
                <a:ea typeface="Nunito"/>
                <a:cs typeface="Nunito"/>
                <a:sym typeface="Nunito"/>
              </a:defRPr>
            </a:lvl5pPr>
            <a:lvl6pPr lvl="5">
              <a:spcBef>
                <a:spcPts val="0"/>
              </a:spcBef>
              <a:buClr>
                <a:schemeClr val="lt1"/>
              </a:buClr>
              <a:buSzPct val="100000"/>
              <a:buFont typeface="Nunito"/>
              <a:buNone/>
              <a:defRPr sz="3700">
                <a:solidFill>
                  <a:schemeClr val="lt1"/>
                </a:solidFill>
                <a:latin typeface="Nunito"/>
                <a:ea typeface="Nunito"/>
                <a:cs typeface="Nunito"/>
                <a:sym typeface="Nunito"/>
              </a:defRPr>
            </a:lvl6pPr>
            <a:lvl7pPr lvl="6">
              <a:spcBef>
                <a:spcPts val="0"/>
              </a:spcBef>
              <a:buClr>
                <a:schemeClr val="lt1"/>
              </a:buClr>
              <a:buSzPct val="100000"/>
              <a:buFont typeface="Nunito"/>
              <a:buNone/>
              <a:defRPr sz="3700">
                <a:solidFill>
                  <a:schemeClr val="lt1"/>
                </a:solidFill>
                <a:latin typeface="Nunito"/>
                <a:ea typeface="Nunito"/>
                <a:cs typeface="Nunito"/>
                <a:sym typeface="Nunito"/>
              </a:defRPr>
            </a:lvl7pPr>
            <a:lvl8pPr lvl="7">
              <a:spcBef>
                <a:spcPts val="0"/>
              </a:spcBef>
              <a:buClr>
                <a:schemeClr val="lt1"/>
              </a:buClr>
              <a:buSzPct val="100000"/>
              <a:buFont typeface="Nunito"/>
              <a:buNone/>
              <a:defRPr sz="3700">
                <a:solidFill>
                  <a:schemeClr val="lt1"/>
                </a:solidFill>
                <a:latin typeface="Nunito"/>
                <a:ea typeface="Nunito"/>
                <a:cs typeface="Nunito"/>
                <a:sym typeface="Nunito"/>
              </a:defRPr>
            </a:lvl8pPr>
            <a:lvl9pPr lvl="8">
              <a:spcBef>
                <a:spcPts val="0"/>
              </a:spcBef>
              <a:buClr>
                <a:schemeClr val="lt1"/>
              </a:buClr>
              <a:buSzPct val="100000"/>
              <a:buFont typeface="Nunito"/>
              <a:buNone/>
              <a:defRPr sz="3700">
                <a:solidFill>
                  <a:schemeClr val="lt1"/>
                </a:solidFill>
                <a:latin typeface="Nunito"/>
                <a:ea typeface="Nunito"/>
                <a:cs typeface="Nunito"/>
                <a:sym typeface="Nunito"/>
              </a:defRPr>
            </a:lvl9pPr>
          </a:lstStyle>
          <a:p/>
        </p:txBody>
      </p:sp>
      <p:sp>
        <p:nvSpPr>
          <p:cNvPr id="7" name="Shape 7"/>
          <p:cNvSpPr txBox="1"/>
          <p:nvPr>
            <p:ph idx="1" type="body"/>
          </p:nvPr>
        </p:nvSpPr>
        <p:spPr>
          <a:xfrm>
            <a:off x="415600" y="1536633"/>
            <a:ext cx="11360700" cy="4521600"/>
          </a:xfrm>
          <a:prstGeom prst="rect">
            <a:avLst/>
          </a:prstGeom>
          <a:noFill/>
          <a:ln>
            <a:noFill/>
          </a:ln>
        </p:spPr>
        <p:txBody>
          <a:bodyPr anchorCtr="0" anchor="t" bIns="121900" lIns="121900" rIns="121900" tIns="121900"/>
          <a:lstStyle>
            <a:lvl1pPr lvl="0">
              <a:lnSpc>
                <a:spcPct val="115000"/>
              </a:lnSpc>
              <a:spcBef>
                <a:spcPts val="0"/>
              </a:spcBef>
              <a:spcAft>
                <a:spcPts val="2100"/>
              </a:spcAft>
              <a:buClr>
                <a:schemeClr val="dk2"/>
              </a:buClr>
              <a:buSzPct val="100000"/>
              <a:buFont typeface="Calibri"/>
              <a:buChar char="●"/>
              <a:defRPr sz="1700">
                <a:solidFill>
                  <a:schemeClr val="dk2"/>
                </a:solidFill>
                <a:latin typeface="Calibri"/>
                <a:ea typeface="Calibri"/>
                <a:cs typeface="Calibri"/>
                <a:sym typeface="Calibri"/>
              </a:defRPr>
            </a:lvl1pPr>
            <a:lvl2pPr lvl="1">
              <a:lnSpc>
                <a:spcPct val="115000"/>
              </a:lnSpc>
              <a:spcBef>
                <a:spcPts val="0"/>
              </a:spcBef>
              <a:spcAft>
                <a:spcPts val="2100"/>
              </a:spcAft>
              <a:buClr>
                <a:schemeClr val="dk2"/>
              </a:buClr>
              <a:buSzPct val="100000"/>
              <a:buFont typeface="Calibri"/>
              <a:buChar char="○"/>
              <a:defRPr sz="1500">
                <a:solidFill>
                  <a:schemeClr val="dk2"/>
                </a:solidFill>
                <a:latin typeface="Calibri"/>
                <a:ea typeface="Calibri"/>
                <a:cs typeface="Calibri"/>
                <a:sym typeface="Calibri"/>
              </a:defRPr>
            </a:lvl2pPr>
            <a:lvl3pPr lvl="2">
              <a:lnSpc>
                <a:spcPct val="115000"/>
              </a:lnSpc>
              <a:spcBef>
                <a:spcPts val="0"/>
              </a:spcBef>
              <a:spcAft>
                <a:spcPts val="2100"/>
              </a:spcAft>
              <a:buClr>
                <a:schemeClr val="dk2"/>
              </a:buClr>
              <a:buSzPct val="100000"/>
              <a:buFont typeface="Calibri"/>
              <a:buChar char="■"/>
              <a:defRPr sz="1500">
                <a:solidFill>
                  <a:schemeClr val="dk2"/>
                </a:solidFill>
                <a:latin typeface="Calibri"/>
                <a:ea typeface="Calibri"/>
                <a:cs typeface="Calibri"/>
                <a:sym typeface="Calibri"/>
              </a:defRPr>
            </a:lvl3pPr>
            <a:lvl4pPr lvl="3">
              <a:lnSpc>
                <a:spcPct val="115000"/>
              </a:lnSpc>
              <a:spcBef>
                <a:spcPts val="0"/>
              </a:spcBef>
              <a:spcAft>
                <a:spcPts val="2100"/>
              </a:spcAft>
              <a:buClr>
                <a:schemeClr val="dk2"/>
              </a:buClr>
              <a:buSzPct val="100000"/>
              <a:buFont typeface="Calibri"/>
              <a:buChar char="●"/>
              <a:defRPr sz="1500">
                <a:solidFill>
                  <a:schemeClr val="dk2"/>
                </a:solidFill>
                <a:latin typeface="Calibri"/>
                <a:ea typeface="Calibri"/>
                <a:cs typeface="Calibri"/>
                <a:sym typeface="Calibri"/>
              </a:defRPr>
            </a:lvl4pPr>
            <a:lvl5pPr lvl="4">
              <a:lnSpc>
                <a:spcPct val="115000"/>
              </a:lnSpc>
              <a:spcBef>
                <a:spcPts val="0"/>
              </a:spcBef>
              <a:spcAft>
                <a:spcPts val="2100"/>
              </a:spcAft>
              <a:buClr>
                <a:schemeClr val="dk2"/>
              </a:buClr>
              <a:buSzPct val="100000"/>
              <a:buFont typeface="Calibri"/>
              <a:buChar char="○"/>
              <a:defRPr sz="1500">
                <a:solidFill>
                  <a:schemeClr val="dk2"/>
                </a:solidFill>
                <a:latin typeface="Calibri"/>
                <a:ea typeface="Calibri"/>
                <a:cs typeface="Calibri"/>
                <a:sym typeface="Calibri"/>
              </a:defRPr>
            </a:lvl5pPr>
            <a:lvl6pPr lvl="5">
              <a:lnSpc>
                <a:spcPct val="115000"/>
              </a:lnSpc>
              <a:spcBef>
                <a:spcPts val="0"/>
              </a:spcBef>
              <a:spcAft>
                <a:spcPts val="2100"/>
              </a:spcAft>
              <a:buClr>
                <a:schemeClr val="dk2"/>
              </a:buClr>
              <a:buSzPct val="100000"/>
              <a:buFont typeface="Calibri"/>
              <a:buChar char="■"/>
              <a:defRPr sz="1500">
                <a:solidFill>
                  <a:schemeClr val="dk2"/>
                </a:solidFill>
                <a:latin typeface="Calibri"/>
                <a:ea typeface="Calibri"/>
                <a:cs typeface="Calibri"/>
                <a:sym typeface="Calibri"/>
              </a:defRPr>
            </a:lvl6pPr>
            <a:lvl7pPr lvl="6">
              <a:lnSpc>
                <a:spcPct val="115000"/>
              </a:lnSpc>
              <a:spcBef>
                <a:spcPts val="0"/>
              </a:spcBef>
              <a:spcAft>
                <a:spcPts val="2100"/>
              </a:spcAft>
              <a:buClr>
                <a:schemeClr val="dk2"/>
              </a:buClr>
              <a:buSzPct val="100000"/>
              <a:buFont typeface="Calibri"/>
              <a:buChar char="●"/>
              <a:defRPr sz="1500">
                <a:solidFill>
                  <a:schemeClr val="dk2"/>
                </a:solidFill>
                <a:latin typeface="Calibri"/>
                <a:ea typeface="Calibri"/>
                <a:cs typeface="Calibri"/>
                <a:sym typeface="Calibri"/>
              </a:defRPr>
            </a:lvl7pPr>
            <a:lvl8pPr lvl="7">
              <a:lnSpc>
                <a:spcPct val="115000"/>
              </a:lnSpc>
              <a:spcBef>
                <a:spcPts val="0"/>
              </a:spcBef>
              <a:spcAft>
                <a:spcPts val="2100"/>
              </a:spcAft>
              <a:buClr>
                <a:schemeClr val="dk2"/>
              </a:buClr>
              <a:buSzPct val="100000"/>
              <a:buFont typeface="Calibri"/>
              <a:buChar char="○"/>
              <a:defRPr sz="1500">
                <a:solidFill>
                  <a:schemeClr val="dk2"/>
                </a:solidFill>
                <a:latin typeface="Calibri"/>
                <a:ea typeface="Calibri"/>
                <a:cs typeface="Calibri"/>
                <a:sym typeface="Calibri"/>
              </a:defRPr>
            </a:lvl8pPr>
            <a:lvl9pPr lvl="8">
              <a:lnSpc>
                <a:spcPct val="115000"/>
              </a:lnSpc>
              <a:spcBef>
                <a:spcPts val="0"/>
              </a:spcBef>
              <a:spcAft>
                <a:spcPts val="2100"/>
              </a:spcAft>
              <a:buClr>
                <a:schemeClr val="dk2"/>
              </a:buClr>
              <a:buSzPct val="100000"/>
              <a:buFont typeface="Calibri"/>
              <a:buChar char="■"/>
              <a:defRPr sz="1500">
                <a:solidFill>
                  <a:schemeClr val="dk2"/>
                </a:solidFill>
                <a:latin typeface="Calibri"/>
                <a:ea typeface="Calibri"/>
                <a:cs typeface="Calibri"/>
                <a:sym typeface="Calibri"/>
              </a:defRPr>
            </a:lvl9pPr>
          </a:lstStyle>
          <a:p/>
        </p:txBody>
      </p:sp>
      <p:sp>
        <p:nvSpPr>
          <p:cNvPr id="8" name="Shape 8"/>
          <p:cNvSpPr txBox="1"/>
          <p:nvPr>
            <p:ph idx="12" type="sldNum"/>
          </p:nvPr>
        </p:nvSpPr>
        <p:spPr>
          <a:xfrm>
            <a:off x="11187644" y="6058224"/>
            <a:ext cx="731700" cy="524700"/>
          </a:xfrm>
          <a:prstGeom prst="rect">
            <a:avLst/>
          </a:prstGeom>
          <a:noFill/>
          <a:ln>
            <a:noFill/>
          </a:ln>
        </p:spPr>
        <p:txBody>
          <a:bodyPr anchorCtr="0" anchor="ctr" bIns="121900" lIns="121900" rIns="121900" tIns="121900">
            <a:noAutofit/>
          </a:bodyPr>
          <a:lstStyle/>
          <a:p>
            <a:pPr lvl="0" algn="r">
              <a:spcBef>
                <a:spcPts val="0"/>
              </a:spcBef>
              <a:buNone/>
            </a:pPr>
            <a:fld id="{00000000-1234-1234-1234-123412341234}" type="slidenum">
              <a:rPr lang="en-US" sz="1300">
                <a:solidFill>
                  <a:schemeClr val="dk2"/>
                </a:solidFill>
                <a:latin typeface="Nunito"/>
                <a:ea typeface="Nunito"/>
                <a:cs typeface="Nunito"/>
                <a:sym typeface="Nuni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7.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ctrTitle"/>
          </p:nvPr>
        </p:nvSpPr>
        <p:spPr>
          <a:xfrm>
            <a:off x="1136250" y="1858950"/>
            <a:ext cx="9919500" cy="984600"/>
          </a:xfrm>
          <a:prstGeom prst="rect">
            <a:avLst/>
          </a:prstGeom>
          <a:noFill/>
          <a:ln>
            <a:noFill/>
          </a:ln>
        </p:spPr>
        <p:txBody>
          <a:bodyPr anchorCtr="0" anchor="b" bIns="45700" lIns="91425" rIns="91425" tIns="45700">
            <a:noAutofit/>
          </a:bodyPr>
          <a:lstStyle/>
          <a:p>
            <a:pPr indent="0" lvl="0" marL="0" marR="0" rtl="0">
              <a:lnSpc>
                <a:spcPct val="90000"/>
              </a:lnSpc>
              <a:spcBef>
                <a:spcPts val="0"/>
              </a:spcBef>
              <a:buClr>
                <a:schemeClr val="lt1"/>
              </a:buClr>
              <a:buSzPct val="25000"/>
              <a:buFont typeface="Arial"/>
              <a:buNone/>
            </a:pPr>
            <a:r>
              <a:rPr b="0" i="0" lang="en-US" sz="4800" u="none" cap="none" strike="noStrike">
                <a:solidFill>
                  <a:schemeClr val="lt1"/>
                </a:solidFill>
                <a:latin typeface="Arial"/>
                <a:ea typeface="Arial"/>
                <a:cs typeface="Arial"/>
                <a:sym typeface="Arial"/>
              </a:rPr>
              <a:t>REMOTE LAB SYSTEM </a:t>
            </a:r>
          </a:p>
          <a:p>
            <a:pPr indent="0" lvl="0" marL="0" marR="0" rtl="0">
              <a:lnSpc>
                <a:spcPct val="90000"/>
              </a:lnSpc>
              <a:spcBef>
                <a:spcPts val="0"/>
              </a:spcBef>
              <a:buClr>
                <a:schemeClr val="lt1"/>
              </a:buClr>
              <a:buSzPct val="25000"/>
              <a:buFont typeface="Arial"/>
              <a:buNone/>
            </a:pPr>
            <a:r>
              <a:rPr b="0" i="0" lang="en-US" sz="4800" u="none" cap="none" strike="noStrike">
                <a:solidFill>
                  <a:schemeClr val="lt1"/>
                </a:solidFill>
                <a:latin typeface="Arial"/>
                <a:ea typeface="Arial"/>
                <a:cs typeface="Arial"/>
                <a:sym typeface="Arial"/>
              </a:rPr>
              <a:t>Bas</a:t>
            </a:r>
            <a:r>
              <a:rPr lang="en-US" sz="4800">
                <a:latin typeface="Arial"/>
                <a:ea typeface="Arial"/>
                <a:cs typeface="Arial"/>
                <a:sym typeface="Arial"/>
              </a:rPr>
              <a:t>e</a:t>
            </a:r>
            <a:r>
              <a:rPr b="0" i="0" lang="en-US" sz="4800" u="none" cap="none" strike="noStrike">
                <a:solidFill>
                  <a:schemeClr val="lt1"/>
                </a:solidFill>
                <a:latin typeface="Arial"/>
                <a:ea typeface="Arial"/>
                <a:cs typeface="Arial"/>
                <a:sym typeface="Arial"/>
              </a:rPr>
              <a:t> </a:t>
            </a:r>
            <a:r>
              <a:rPr lang="en-US" sz="4800">
                <a:latin typeface="Arial"/>
                <a:ea typeface="Arial"/>
                <a:cs typeface="Arial"/>
                <a:sym typeface="Arial"/>
              </a:rPr>
              <a:t>Station</a:t>
            </a:r>
          </a:p>
        </p:txBody>
      </p:sp>
      <p:sp>
        <p:nvSpPr>
          <p:cNvPr id="142" name="Shape 142"/>
          <p:cNvSpPr txBox="1"/>
          <p:nvPr>
            <p:ph idx="1" type="subTitle"/>
          </p:nvPr>
        </p:nvSpPr>
        <p:spPr>
          <a:xfrm>
            <a:off x="4039550" y="3189895"/>
            <a:ext cx="7148400" cy="1930800"/>
          </a:xfrm>
          <a:prstGeom prst="rect">
            <a:avLst/>
          </a:prstGeom>
          <a:noFill/>
          <a:ln>
            <a:noFill/>
          </a:ln>
        </p:spPr>
        <p:txBody>
          <a:bodyPr anchorCtr="0" anchor="t" bIns="45700" lIns="91425" rIns="91425" tIns="45700">
            <a:noAutofit/>
          </a:bodyPr>
          <a:lstStyle/>
          <a:p>
            <a:pPr indent="0" lvl="0" marL="0" marR="0" rtl="0" algn="l">
              <a:lnSpc>
                <a:spcPct val="120000"/>
              </a:lnSpc>
              <a:spcBef>
                <a:spcPts val="0"/>
              </a:spcBef>
              <a:buClr>
                <a:schemeClr val="lt2"/>
              </a:buClr>
              <a:buSzPct val="25000"/>
              <a:buFont typeface="Arial"/>
              <a:buNone/>
            </a:pPr>
            <a:r>
              <a:rPr lang="en-US">
                <a:latin typeface="Arial"/>
                <a:ea typeface="Arial"/>
                <a:cs typeface="Arial"/>
                <a:sym typeface="Arial"/>
              </a:rPr>
              <a:t>Designed by:</a:t>
            </a:r>
          </a:p>
          <a:p>
            <a:pPr indent="0" lvl="0" marL="0" marR="0" rtl="0" algn="l">
              <a:lnSpc>
                <a:spcPct val="120000"/>
              </a:lnSpc>
              <a:spcBef>
                <a:spcPts val="0"/>
              </a:spcBef>
              <a:buClr>
                <a:schemeClr val="lt2"/>
              </a:buClr>
              <a:buSzPct val="25000"/>
              <a:buFont typeface="Arial"/>
              <a:buNone/>
            </a:pPr>
            <a:r>
              <a:rPr lang="en-US">
                <a:latin typeface="Arial"/>
                <a:ea typeface="Arial"/>
                <a:cs typeface="Arial"/>
                <a:sym typeface="Arial"/>
              </a:rPr>
              <a:t>Gregory Asher - Project Manager, Enclosure</a:t>
            </a:r>
          </a:p>
          <a:p>
            <a:pPr indent="0" lvl="0" marL="0" marR="0" rtl="0" algn="l">
              <a:lnSpc>
                <a:spcPct val="120000"/>
              </a:lnSpc>
              <a:spcBef>
                <a:spcPts val="0"/>
              </a:spcBef>
              <a:buClr>
                <a:schemeClr val="lt2"/>
              </a:buClr>
              <a:buSzPct val="25000"/>
              <a:buFont typeface="Arial"/>
              <a:buNone/>
            </a:pPr>
            <a:r>
              <a:rPr lang="en-US">
                <a:latin typeface="Arial"/>
                <a:ea typeface="Arial"/>
                <a:cs typeface="Arial"/>
                <a:sym typeface="Arial"/>
              </a:rPr>
              <a:t>Andrew Soshea - Hardware</a:t>
            </a:r>
          </a:p>
          <a:p>
            <a:pPr indent="0" lvl="0" marL="0" marR="0" rtl="0" algn="l">
              <a:lnSpc>
                <a:spcPct val="120000"/>
              </a:lnSpc>
              <a:spcBef>
                <a:spcPts val="0"/>
              </a:spcBef>
              <a:buClr>
                <a:schemeClr val="lt2"/>
              </a:buClr>
              <a:buSzPct val="25000"/>
              <a:buFont typeface="Arial"/>
              <a:buNone/>
            </a:pPr>
            <a:r>
              <a:rPr lang="en-US">
                <a:latin typeface="Arial"/>
                <a:ea typeface="Arial"/>
                <a:cs typeface="Arial"/>
                <a:sym typeface="Arial"/>
              </a:rPr>
              <a:t>Gytautas Jankauskas - Software</a:t>
            </a:r>
          </a:p>
          <a:p>
            <a:pPr indent="0" lvl="0" marL="0" marR="0" rtl="0" algn="l">
              <a:lnSpc>
                <a:spcPct val="120000"/>
              </a:lnSpc>
              <a:spcBef>
                <a:spcPts val="0"/>
              </a:spcBef>
              <a:buClr>
                <a:schemeClr val="lt2"/>
              </a:buClr>
              <a:buSzPct val="25000"/>
              <a:buFont typeface="Arial"/>
              <a:buNone/>
            </a:pPr>
            <a:r>
              <a:rPr lang="en-US">
                <a:latin typeface="Arial"/>
                <a:ea typeface="Arial"/>
                <a:cs typeface="Arial"/>
                <a:sym typeface="Arial"/>
              </a:rPr>
              <a:t>Paolo Sebastian - Software</a:t>
            </a:r>
          </a:p>
          <a:p>
            <a:pPr indent="0" lvl="0" marL="0" marR="0" rtl="0" algn="l">
              <a:lnSpc>
                <a:spcPct val="120000"/>
              </a:lnSpc>
              <a:spcBef>
                <a:spcPts val="0"/>
              </a:spcBef>
              <a:buClr>
                <a:schemeClr val="lt2"/>
              </a:buClr>
              <a:buSzPct val="25000"/>
              <a:buFont typeface="Arial"/>
              <a:buNone/>
            </a:pPr>
            <a:r>
              <a:t/>
            </a:r>
            <a:endParaRPr>
              <a:latin typeface="Arial"/>
              <a:ea typeface="Arial"/>
              <a:cs typeface="Arial"/>
              <a:sym typeface="Arial"/>
            </a:endParaRPr>
          </a:p>
          <a:p>
            <a:pPr indent="0" lvl="0" marL="0" marR="0" rtl="0" algn="l">
              <a:lnSpc>
                <a:spcPct val="120000"/>
              </a:lnSpc>
              <a:spcBef>
                <a:spcPts val="0"/>
              </a:spcBef>
              <a:buClr>
                <a:schemeClr val="lt2"/>
              </a:buClr>
              <a:buSzPct val="25000"/>
              <a:buFont typeface="Arial"/>
              <a:buNone/>
            </a:pPr>
            <a:r>
              <a:t/>
            </a:r>
            <a:endParaRPr>
              <a:latin typeface="Arial"/>
              <a:ea typeface="Arial"/>
              <a:cs typeface="Arial"/>
              <a:sym typeface="Arial"/>
            </a:endParaRPr>
          </a:p>
          <a:p>
            <a:pPr indent="0" lvl="0" marL="0" marR="0" rtl="0" algn="l">
              <a:lnSpc>
                <a:spcPct val="120000"/>
              </a:lnSpc>
              <a:spcBef>
                <a:spcPts val="0"/>
              </a:spcBef>
              <a:buClr>
                <a:schemeClr val="lt2"/>
              </a:buClr>
              <a:buSzPct val="25000"/>
              <a:buFont typeface="Arial"/>
              <a:buNone/>
            </a:pPr>
            <a:r>
              <a:rPr lang="en-US">
                <a:latin typeface="Arial"/>
                <a:ea typeface="Arial"/>
                <a:cs typeface="Arial"/>
                <a:sym typeface="Arial"/>
              </a:rPr>
              <a:t>Dr. Arnold Berger - Faculty and Industrial Advisor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Shape 211"/>
          <p:cNvPicPr preferRelativeResize="0"/>
          <p:nvPr/>
        </p:nvPicPr>
        <p:blipFill>
          <a:blip r:embed="rId3">
            <a:alphaModFix/>
          </a:blip>
          <a:stretch>
            <a:fillRect/>
          </a:stretch>
        </p:blipFill>
        <p:spPr>
          <a:xfrm>
            <a:off x="4464525" y="2990491"/>
            <a:ext cx="3305175" cy="3429000"/>
          </a:xfrm>
          <a:prstGeom prst="rect">
            <a:avLst/>
          </a:prstGeom>
          <a:noFill/>
          <a:ln>
            <a:noFill/>
          </a:ln>
        </p:spPr>
      </p:pic>
      <p:sp>
        <p:nvSpPr>
          <p:cNvPr id="212" name="Shape 212"/>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Digitally Controlled Variable Regulators</a:t>
            </a:r>
          </a:p>
        </p:txBody>
      </p:sp>
      <p:sp>
        <p:nvSpPr>
          <p:cNvPr id="213" name="Shape 213"/>
          <p:cNvSpPr txBox="1"/>
          <p:nvPr>
            <p:ph idx="1" type="body"/>
          </p:nvPr>
        </p:nvSpPr>
        <p:spPr>
          <a:xfrm>
            <a:off x="623275" y="2067600"/>
            <a:ext cx="5515200" cy="3264000"/>
          </a:xfrm>
          <a:prstGeom prst="rect">
            <a:avLst/>
          </a:prstGeom>
        </p:spPr>
        <p:txBody>
          <a:bodyPr anchorCtr="0" anchor="t" bIns="121900" lIns="121900" rIns="121900" tIns="121900">
            <a:noAutofit/>
          </a:bodyPr>
          <a:lstStyle/>
          <a:p>
            <a:pPr indent="-228600" lvl="0" marL="457200" rtl="0">
              <a:spcBef>
                <a:spcPts val="0"/>
              </a:spcBef>
            </a:pPr>
            <a:r>
              <a:rPr lang="en-US"/>
              <a:t>Four </a:t>
            </a:r>
            <a:r>
              <a:rPr lang="en-US"/>
              <a:t>independent</a:t>
            </a:r>
            <a:r>
              <a:rPr lang="en-US"/>
              <a:t> adjustable DC voltages</a:t>
            </a:r>
          </a:p>
          <a:p>
            <a:pPr indent="-228600" lvl="0" marL="457200" rtl="0">
              <a:spcBef>
                <a:spcPts val="0"/>
              </a:spcBef>
            </a:pPr>
            <a:r>
              <a:rPr lang="en-US"/>
              <a:t>Adjustable voltage ranges:</a:t>
            </a:r>
          </a:p>
          <a:p>
            <a:pPr indent="-228600" lvl="1" marL="914400" rtl="0">
              <a:spcBef>
                <a:spcPts val="0"/>
              </a:spcBef>
            </a:pPr>
            <a:r>
              <a:rPr lang="en-US"/>
              <a:t>1.25 to 15.00 V</a:t>
            </a:r>
          </a:p>
          <a:p>
            <a:pPr indent="-228600" lvl="1" marL="914400" rtl="0">
              <a:spcBef>
                <a:spcPts val="0"/>
              </a:spcBef>
            </a:pPr>
            <a:r>
              <a:rPr lang="en-US"/>
              <a:t>-1.25 to -15.00 V</a:t>
            </a:r>
          </a:p>
          <a:p>
            <a:pPr indent="-228600" lvl="0" marL="457200" rtl="0">
              <a:spcBef>
                <a:spcPts val="0"/>
              </a:spcBef>
            </a:pPr>
            <a:r>
              <a:rPr lang="en-US"/>
              <a:t>Supplied directly to daughterboards</a:t>
            </a:r>
          </a:p>
          <a:p>
            <a:pPr indent="-228600" lvl="0" marL="457200" rtl="0">
              <a:spcBef>
                <a:spcPts val="0"/>
              </a:spcBef>
            </a:pPr>
            <a:r>
              <a:rPr lang="en-US"/>
              <a:t>Controlled by digital </a:t>
            </a:r>
            <a:r>
              <a:rPr lang="en-US"/>
              <a:t>potentiometers</a:t>
            </a:r>
          </a:p>
          <a:p>
            <a:pPr lvl="0">
              <a:spcBef>
                <a:spcPts val="0"/>
              </a:spcBef>
              <a:buNone/>
            </a:pPr>
            <a:r>
              <a:t/>
            </a:r>
            <a:endParaRPr/>
          </a:p>
        </p:txBody>
      </p:sp>
      <p:pic>
        <p:nvPicPr>
          <p:cNvPr id="214" name="Shape 214"/>
          <p:cNvPicPr preferRelativeResize="0"/>
          <p:nvPr/>
        </p:nvPicPr>
        <p:blipFill>
          <a:blip r:embed="rId4">
            <a:alphaModFix/>
          </a:blip>
          <a:stretch>
            <a:fillRect/>
          </a:stretch>
        </p:blipFill>
        <p:spPr>
          <a:xfrm>
            <a:off x="7441487" y="1599810"/>
            <a:ext cx="4384424" cy="4819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16-Bit Analog to Digital Converter</a:t>
            </a:r>
          </a:p>
        </p:txBody>
      </p:sp>
      <p:sp>
        <p:nvSpPr>
          <p:cNvPr id="220" name="Shape 220"/>
          <p:cNvSpPr txBox="1"/>
          <p:nvPr>
            <p:ph idx="1" type="body"/>
          </p:nvPr>
        </p:nvSpPr>
        <p:spPr>
          <a:xfrm>
            <a:off x="623275" y="2067600"/>
            <a:ext cx="5551800" cy="3264000"/>
          </a:xfrm>
          <a:prstGeom prst="rect">
            <a:avLst/>
          </a:prstGeom>
        </p:spPr>
        <p:txBody>
          <a:bodyPr anchorCtr="0" anchor="t" bIns="121900" lIns="121900" rIns="121900" tIns="121900">
            <a:noAutofit/>
          </a:bodyPr>
          <a:lstStyle/>
          <a:p>
            <a:pPr indent="-228600" lvl="0" marL="457200" rtl="0">
              <a:spcBef>
                <a:spcPts val="0"/>
              </a:spcBef>
            </a:pPr>
            <a:r>
              <a:rPr lang="en-US"/>
              <a:t>Converts analog signals from daughterboards to digital.</a:t>
            </a:r>
          </a:p>
          <a:p>
            <a:pPr indent="-228600" lvl="0" marL="457200" rtl="0">
              <a:spcBef>
                <a:spcPts val="0"/>
              </a:spcBef>
            </a:pPr>
            <a:r>
              <a:rPr lang="en-US"/>
              <a:t>Up to 16-bit resolution per input</a:t>
            </a:r>
          </a:p>
          <a:p>
            <a:pPr indent="-228600" lvl="1" marL="914400" rtl="0">
              <a:spcBef>
                <a:spcPts val="0"/>
              </a:spcBef>
            </a:pPr>
            <a:r>
              <a:rPr lang="en-US"/>
              <a:t>16 Bit: 0.000076294 V/bit   (76.294 μV/bit) </a:t>
            </a:r>
          </a:p>
          <a:p>
            <a:pPr indent="-228600" lvl="1" marL="914400" rtl="0">
              <a:spcBef>
                <a:spcPts val="0"/>
              </a:spcBef>
            </a:pPr>
            <a:r>
              <a:rPr lang="en-US"/>
              <a:t>8 Bit:   0.01953 V/bit (19.53 mV/bit)</a:t>
            </a:r>
          </a:p>
          <a:p>
            <a:pPr indent="-228600" lvl="0" marL="457200" rtl="0">
              <a:spcBef>
                <a:spcPts val="0"/>
              </a:spcBef>
            </a:pPr>
            <a:r>
              <a:rPr lang="en-US"/>
              <a:t>Four single-ended inputs</a:t>
            </a:r>
          </a:p>
          <a:p>
            <a:pPr indent="-228600" lvl="0" marL="457200" rtl="0">
              <a:spcBef>
                <a:spcPts val="0"/>
              </a:spcBef>
            </a:pPr>
            <a:r>
              <a:rPr lang="en-US"/>
              <a:t>Over/under Voltage protection</a:t>
            </a:r>
          </a:p>
          <a:p>
            <a:pPr indent="-228600" lvl="0" marL="457200" rtl="0">
              <a:spcBef>
                <a:spcPts val="0"/>
              </a:spcBef>
            </a:pPr>
            <a:r>
              <a:rPr lang="en-US"/>
              <a:t>Buffered and down-scaled inputs</a:t>
            </a:r>
          </a:p>
        </p:txBody>
      </p:sp>
      <p:pic>
        <p:nvPicPr>
          <p:cNvPr id="221" name="Shape 221"/>
          <p:cNvPicPr preferRelativeResize="0"/>
          <p:nvPr/>
        </p:nvPicPr>
        <p:blipFill>
          <a:blip r:embed="rId3">
            <a:alphaModFix/>
          </a:blip>
          <a:stretch>
            <a:fillRect/>
          </a:stretch>
        </p:blipFill>
        <p:spPr>
          <a:xfrm>
            <a:off x="4554045" y="3788960"/>
            <a:ext cx="7156349" cy="2605849"/>
          </a:xfrm>
          <a:prstGeom prst="rect">
            <a:avLst/>
          </a:prstGeom>
          <a:noFill/>
          <a:ln>
            <a:noFill/>
          </a:ln>
        </p:spPr>
      </p:pic>
      <p:pic>
        <p:nvPicPr>
          <p:cNvPr id="222" name="Shape 222"/>
          <p:cNvPicPr preferRelativeResize="0"/>
          <p:nvPr/>
        </p:nvPicPr>
        <p:blipFill>
          <a:blip r:embed="rId4">
            <a:alphaModFix/>
          </a:blip>
          <a:stretch>
            <a:fillRect/>
          </a:stretch>
        </p:blipFill>
        <p:spPr>
          <a:xfrm>
            <a:off x="8203675" y="1450678"/>
            <a:ext cx="3618000" cy="252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Thermal Regulation</a:t>
            </a:r>
          </a:p>
        </p:txBody>
      </p:sp>
      <p:sp>
        <p:nvSpPr>
          <p:cNvPr id="228" name="Shape 228"/>
          <p:cNvSpPr txBox="1"/>
          <p:nvPr>
            <p:ph idx="1" type="body"/>
          </p:nvPr>
        </p:nvSpPr>
        <p:spPr>
          <a:xfrm>
            <a:off x="623275" y="2067600"/>
            <a:ext cx="5706600" cy="1272900"/>
          </a:xfrm>
          <a:prstGeom prst="rect">
            <a:avLst/>
          </a:prstGeom>
        </p:spPr>
        <p:txBody>
          <a:bodyPr anchorCtr="0" anchor="t" bIns="121900" lIns="121900" rIns="121900" tIns="121900">
            <a:noAutofit/>
          </a:bodyPr>
          <a:lstStyle/>
          <a:p>
            <a:pPr indent="-228600" lvl="0" marL="457200" rtl="0">
              <a:spcBef>
                <a:spcPts val="0"/>
              </a:spcBef>
            </a:pPr>
            <a:r>
              <a:rPr lang="en-US"/>
              <a:t>High-</a:t>
            </a:r>
            <a:r>
              <a:rPr lang="en-US"/>
              <a:t>dissipation</a:t>
            </a:r>
            <a:r>
              <a:rPr lang="en-US"/>
              <a:t> heatsinks</a:t>
            </a:r>
          </a:p>
          <a:p>
            <a:pPr indent="-228600" lvl="0" marL="457200" rtl="0">
              <a:spcBef>
                <a:spcPts val="0"/>
              </a:spcBef>
            </a:pPr>
            <a:r>
              <a:rPr lang="en-US"/>
              <a:t>Thermistor and FET provide proportional voltage control</a:t>
            </a:r>
          </a:p>
          <a:p>
            <a:pPr indent="-228600" lvl="0" marL="457200">
              <a:spcBef>
                <a:spcPts val="0"/>
              </a:spcBef>
            </a:pPr>
            <a:r>
              <a:rPr lang="en-US"/>
              <a:t>Temperature increase causes more airflow</a:t>
            </a:r>
          </a:p>
        </p:txBody>
      </p:sp>
      <p:pic>
        <p:nvPicPr>
          <p:cNvPr id="229" name="Shape 229"/>
          <p:cNvPicPr preferRelativeResize="0"/>
          <p:nvPr/>
        </p:nvPicPr>
        <p:blipFill>
          <a:blip r:embed="rId3">
            <a:alphaModFix/>
          </a:blip>
          <a:stretch>
            <a:fillRect/>
          </a:stretch>
        </p:blipFill>
        <p:spPr>
          <a:xfrm>
            <a:off x="6810850" y="440775"/>
            <a:ext cx="2860074" cy="3069349"/>
          </a:xfrm>
          <a:prstGeom prst="rect">
            <a:avLst/>
          </a:prstGeom>
          <a:noFill/>
          <a:ln>
            <a:noFill/>
          </a:ln>
        </p:spPr>
      </p:pic>
      <p:pic>
        <p:nvPicPr>
          <p:cNvPr id="230" name="Shape 230"/>
          <p:cNvPicPr preferRelativeResize="0"/>
          <p:nvPr/>
        </p:nvPicPr>
        <p:blipFill>
          <a:blip r:embed="rId4">
            <a:alphaModFix/>
          </a:blip>
          <a:stretch>
            <a:fillRect/>
          </a:stretch>
        </p:blipFill>
        <p:spPr>
          <a:xfrm>
            <a:off x="2138450" y="3895609"/>
            <a:ext cx="4762500" cy="2457450"/>
          </a:xfrm>
          <a:prstGeom prst="rect">
            <a:avLst/>
          </a:prstGeom>
          <a:noFill/>
          <a:ln>
            <a:noFill/>
          </a:ln>
        </p:spPr>
      </p:pic>
      <p:pic>
        <p:nvPicPr>
          <p:cNvPr id="231" name="Shape 231"/>
          <p:cNvPicPr preferRelativeResize="0"/>
          <p:nvPr/>
        </p:nvPicPr>
        <p:blipFill>
          <a:blip r:embed="rId5">
            <a:alphaModFix/>
          </a:blip>
          <a:stretch>
            <a:fillRect/>
          </a:stretch>
        </p:blipFill>
        <p:spPr>
          <a:xfrm>
            <a:off x="8840124" y="2406709"/>
            <a:ext cx="2860074" cy="3946350"/>
          </a:xfrm>
          <a:prstGeom prst="rect">
            <a:avLst/>
          </a:prstGeom>
          <a:noFill/>
          <a:ln>
            <a:noFill/>
          </a:ln>
        </p:spPr>
      </p:pic>
      <p:sp>
        <p:nvSpPr>
          <p:cNvPr id="232" name="Shape 232"/>
          <p:cNvSpPr/>
          <p:nvPr/>
        </p:nvSpPr>
        <p:spPr>
          <a:xfrm rot="-5071144">
            <a:off x="8434530" y="4552017"/>
            <a:ext cx="2829938" cy="482815"/>
          </a:xfrm>
          <a:prstGeom prst="rightArrow">
            <a:avLst>
              <a:gd fmla="val 39388" name="adj1"/>
              <a:gd fmla="val 72456" name="adj2"/>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Direction of Air -flow</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Board Construction</a:t>
            </a:r>
          </a:p>
        </p:txBody>
      </p:sp>
      <p:sp>
        <p:nvSpPr>
          <p:cNvPr id="238" name="Shape 238"/>
          <p:cNvSpPr txBox="1"/>
          <p:nvPr>
            <p:ph idx="1" type="body"/>
          </p:nvPr>
        </p:nvSpPr>
        <p:spPr>
          <a:xfrm>
            <a:off x="623275" y="2067600"/>
            <a:ext cx="4943700" cy="1548000"/>
          </a:xfrm>
          <a:prstGeom prst="rect">
            <a:avLst/>
          </a:prstGeom>
        </p:spPr>
        <p:txBody>
          <a:bodyPr anchorCtr="0" anchor="t" bIns="121900" lIns="121900" rIns="121900" tIns="121900">
            <a:noAutofit/>
          </a:bodyPr>
          <a:lstStyle/>
          <a:p>
            <a:pPr indent="-228600" lvl="0" marL="457200" rtl="0">
              <a:spcBef>
                <a:spcPts val="0"/>
              </a:spcBef>
            </a:pPr>
            <a:r>
              <a:rPr lang="en-US"/>
              <a:t>Used KiCAD for schematic and PCB layout</a:t>
            </a:r>
          </a:p>
          <a:p>
            <a:pPr indent="-228600" lvl="0" marL="457200" rtl="0">
              <a:spcBef>
                <a:spcPts val="0"/>
              </a:spcBef>
            </a:pPr>
            <a:r>
              <a:rPr lang="en-US"/>
              <a:t>PCB created by Prototron Circuits in Redmond</a:t>
            </a:r>
          </a:p>
          <a:p>
            <a:pPr indent="-228600" lvl="0" marL="457200" rtl="0">
              <a:spcBef>
                <a:spcPts val="0"/>
              </a:spcBef>
            </a:pPr>
            <a:r>
              <a:rPr lang="en-US"/>
              <a:t>Soldered SMT components with reflow oven</a:t>
            </a:r>
          </a:p>
          <a:p>
            <a:pPr indent="-228600" lvl="0" marL="457200" rtl="0">
              <a:spcBef>
                <a:spcPts val="0"/>
              </a:spcBef>
            </a:pPr>
            <a:r>
              <a:rPr lang="en-US"/>
              <a:t>Soldered over 300+ thru-holes by hand</a:t>
            </a:r>
          </a:p>
          <a:p>
            <a:pPr lvl="0" rtl="0">
              <a:spcBef>
                <a:spcPts val="0"/>
              </a:spcBef>
              <a:buNone/>
            </a:pPr>
            <a:r>
              <a:t/>
            </a:r>
            <a:endParaRPr/>
          </a:p>
        </p:txBody>
      </p:sp>
      <p:pic>
        <p:nvPicPr>
          <p:cNvPr id="239" name="Shape 239"/>
          <p:cNvPicPr preferRelativeResize="0"/>
          <p:nvPr/>
        </p:nvPicPr>
        <p:blipFill>
          <a:blip r:embed="rId3">
            <a:alphaModFix/>
          </a:blip>
          <a:stretch>
            <a:fillRect/>
          </a:stretch>
        </p:blipFill>
        <p:spPr>
          <a:xfrm>
            <a:off x="5817295" y="351413"/>
            <a:ext cx="3797199" cy="3820112"/>
          </a:xfrm>
          <a:prstGeom prst="rect">
            <a:avLst/>
          </a:prstGeom>
          <a:noFill/>
          <a:ln>
            <a:noFill/>
          </a:ln>
        </p:spPr>
      </p:pic>
      <p:pic>
        <p:nvPicPr>
          <p:cNvPr id="240" name="Shape 240"/>
          <p:cNvPicPr preferRelativeResize="0"/>
          <p:nvPr/>
        </p:nvPicPr>
        <p:blipFill>
          <a:blip r:embed="rId4">
            <a:alphaModFix/>
          </a:blip>
          <a:stretch>
            <a:fillRect/>
          </a:stretch>
        </p:blipFill>
        <p:spPr>
          <a:xfrm>
            <a:off x="8046170" y="1278574"/>
            <a:ext cx="3797199" cy="3831597"/>
          </a:xfrm>
          <a:prstGeom prst="rect">
            <a:avLst/>
          </a:prstGeom>
          <a:noFill/>
          <a:ln>
            <a:noFill/>
          </a:ln>
        </p:spPr>
      </p:pic>
      <p:pic>
        <p:nvPicPr>
          <p:cNvPr id="241" name="Shape 241"/>
          <p:cNvPicPr preferRelativeResize="0"/>
          <p:nvPr/>
        </p:nvPicPr>
        <p:blipFill rotWithShape="1">
          <a:blip r:embed="rId5">
            <a:alphaModFix/>
          </a:blip>
          <a:srcRect b="20440" l="0" r="0" t="17355"/>
          <a:stretch/>
        </p:blipFill>
        <p:spPr>
          <a:xfrm>
            <a:off x="6252625" y="3183600"/>
            <a:ext cx="3091575" cy="3418924"/>
          </a:xfrm>
          <a:prstGeom prst="rect">
            <a:avLst/>
          </a:prstGeom>
          <a:noFill/>
          <a:ln>
            <a:noFill/>
          </a:ln>
        </p:spPr>
      </p:pic>
      <p:pic>
        <p:nvPicPr>
          <p:cNvPr id="242" name="Shape 242"/>
          <p:cNvPicPr preferRelativeResize="0"/>
          <p:nvPr/>
        </p:nvPicPr>
        <p:blipFill>
          <a:blip r:embed="rId6">
            <a:alphaModFix/>
          </a:blip>
          <a:stretch>
            <a:fillRect/>
          </a:stretch>
        </p:blipFill>
        <p:spPr>
          <a:xfrm>
            <a:off x="1264350" y="3827557"/>
            <a:ext cx="3797200" cy="25314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2518245" y="2328133"/>
            <a:ext cx="7170000" cy="2194800"/>
          </a:xfrm>
          <a:prstGeom prst="rect">
            <a:avLst/>
          </a:prstGeom>
        </p:spPr>
        <p:txBody>
          <a:bodyPr anchorCtr="0" anchor="ctr" bIns="121900" lIns="121900" rIns="121900" tIns="121900">
            <a:noAutofit/>
          </a:bodyPr>
          <a:lstStyle/>
          <a:p>
            <a:pPr lvl="0">
              <a:spcBef>
                <a:spcPts val="0"/>
              </a:spcBef>
              <a:buNone/>
            </a:pPr>
            <a:r>
              <a:rPr lang="en-US"/>
              <a:t>Software Design</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Remote Lab System Software Overview</a:t>
            </a:r>
          </a:p>
        </p:txBody>
      </p:sp>
      <p:sp>
        <p:nvSpPr>
          <p:cNvPr id="253" name="Shape 253"/>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Arduino</a:t>
            </a:r>
          </a:p>
          <a:p>
            <a:pPr indent="-228600" lvl="1" marL="914400" rtl="0">
              <a:spcBef>
                <a:spcPts val="0"/>
              </a:spcBef>
            </a:pPr>
            <a:r>
              <a:rPr lang="en-US"/>
              <a:t>Daughterboard control</a:t>
            </a:r>
          </a:p>
          <a:p>
            <a:pPr indent="-228600" lvl="1" marL="914400" rtl="0">
              <a:spcBef>
                <a:spcPts val="0"/>
              </a:spcBef>
            </a:pPr>
            <a:r>
              <a:rPr lang="en-US"/>
              <a:t>Linear regulator control</a:t>
            </a:r>
          </a:p>
          <a:p>
            <a:pPr indent="-228600" lvl="1" marL="914400" rtl="0">
              <a:spcBef>
                <a:spcPts val="0"/>
              </a:spcBef>
            </a:pPr>
            <a:r>
              <a:rPr lang="en-US"/>
              <a:t>Digital potentiometer control</a:t>
            </a:r>
          </a:p>
          <a:p>
            <a:pPr indent="-228600" lvl="0" marL="457200" rtl="0">
              <a:spcBef>
                <a:spcPts val="0"/>
              </a:spcBef>
            </a:pPr>
            <a:r>
              <a:rPr lang="en-US"/>
              <a:t>Graphical User Interface (GUI)</a:t>
            </a:r>
          </a:p>
          <a:p>
            <a:pPr indent="-228600" lvl="0" marL="457200">
              <a:spcBef>
                <a:spcPts val="0"/>
              </a:spcBef>
            </a:pPr>
            <a:r>
              <a:rPr lang="en-US"/>
              <a:t>Daughterboard</a:t>
            </a:r>
          </a:p>
        </p:txBody>
      </p:sp>
      <p:pic>
        <p:nvPicPr>
          <p:cNvPr id="254" name="Shape 254"/>
          <p:cNvPicPr preferRelativeResize="0"/>
          <p:nvPr/>
        </p:nvPicPr>
        <p:blipFill>
          <a:blip r:embed="rId3">
            <a:alphaModFix/>
          </a:blip>
          <a:stretch>
            <a:fillRect/>
          </a:stretch>
        </p:blipFill>
        <p:spPr>
          <a:xfrm>
            <a:off x="6391400" y="1600662"/>
            <a:ext cx="4830274" cy="3872125"/>
          </a:xfrm>
          <a:prstGeom prst="rect">
            <a:avLst/>
          </a:prstGeom>
          <a:noFill/>
          <a:ln>
            <a:noFill/>
          </a:ln>
        </p:spPr>
      </p:pic>
      <p:pic>
        <p:nvPicPr>
          <p:cNvPr id="255" name="Shape 255"/>
          <p:cNvPicPr preferRelativeResize="0"/>
          <p:nvPr/>
        </p:nvPicPr>
        <p:blipFill>
          <a:blip r:embed="rId4">
            <a:alphaModFix/>
          </a:blip>
          <a:stretch>
            <a:fillRect/>
          </a:stretch>
        </p:blipFill>
        <p:spPr>
          <a:xfrm>
            <a:off x="623274" y="3880899"/>
            <a:ext cx="5600400" cy="2696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Arduino Software</a:t>
            </a:r>
          </a:p>
        </p:txBody>
      </p:sp>
      <p:sp>
        <p:nvSpPr>
          <p:cNvPr id="261" name="Shape 261"/>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Daughterboard Control</a:t>
            </a:r>
          </a:p>
          <a:p>
            <a:pPr indent="-228600" lvl="1" marL="914400" rtl="0">
              <a:spcBef>
                <a:spcPts val="0"/>
              </a:spcBef>
            </a:pPr>
            <a:r>
              <a:rPr lang="en-US"/>
              <a:t>Daughterboard check</a:t>
            </a:r>
          </a:p>
          <a:p>
            <a:pPr indent="-228600" lvl="1" marL="914400" rtl="0">
              <a:spcBef>
                <a:spcPts val="0"/>
              </a:spcBef>
            </a:pPr>
            <a:r>
              <a:rPr lang="en-US"/>
              <a:t>Configure and execute daughter board software</a:t>
            </a:r>
          </a:p>
          <a:p>
            <a:pPr indent="-228600" lvl="0" marL="457200" rtl="0">
              <a:spcBef>
                <a:spcPts val="0"/>
              </a:spcBef>
            </a:pPr>
            <a:r>
              <a:rPr lang="en-US"/>
              <a:t>Linear Voltage Regulator Control</a:t>
            </a:r>
          </a:p>
          <a:p>
            <a:pPr indent="-228600" lvl="1" marL="914400" rtl="0">
              <a:spcBef>
                <a:spcPts val="0"/>
              </a:spcBef>
            </a:pPr>
            <a:r>
              <a:rPr lang="en-US"/>
              <a:t>Linear regulator shut down</a:t>
            </a:r>
          </a:p>
          <a:p>
            <a:pPr indent="-228600" lvl="1" marL="914400" rtl="0">
              <a:spcBef>
                <a:spcPts val="0"/>
              </a:spcBef>
            </a:pPr>
            <a:r>
              <a:rPr lang="en-US"/>
              <a:t>Manipulate two negative or two positive regulators</a:t>
            </a:r>
          </a:p>
          <a:p>
            <a:pPr indent="-228600" lvl="1" marL="914400" rtl="0">
              <a:spcBef>
                <a:spcPts val="0"/>
              </a:spcBef>
            </a:pPr>
            <a:r>
              <a:rPr lang="en-US"/>
              <a:t>Daughterboard requests regulator voltages </a:t>
            </a:r>
          </a:p>
          <a:p>
            <a:pPr indent="-228600" lvl="0" marL="457200" rtl="0">
              <a:spcBef>
                <a:spcPts val="0"/>
              </a:spcBef>
            </a:pPr>
            <a:r>
              <a:rPr lang="en-US"/>
              <a:t>Digital Potentiometer Control</a:t>
            </a:r>
          </a:p>
          <a:p>
            <a:pPr indent="-228600" lvl="1" marL="914400" rtl="0">
              <a:spcBef>
                <a:spcPts val="0"/>
              </a:spcBef>
            </a:pPr>
            <a:r>
              <a:rPr lang="en-US"/>
              <a:t>1024 position, 20 kΩ potentiometer</a:t>
            </a:r>
          </a:p>
          <a:p>
            <a:pPr indent="-228600" lvl="1" marL="914400" rtl="0">
              <a:spcBef>
                <a:spcPts val="0"/>
              </a:spcBef>
            </a:pPr>
            <a:r>
              <a:rPr lang="en-US"/>
              <a:t>Receives digital resistance value from linear regulators</a:t>
            </a:r>
          </a:p>
          <a:p>
            <a:pPr indent="-228600" lvl="1" marL="914400" rtl="0">
              <a:spcBef>
                <a:spcPts val="0"/>
              </a:spcBef>
            </a:pPr>
            <a:r>
              <a:rPr lang="en-US"/>
              <a:t>SPI serial communication </a:t>
            </a:r>
          </a:p>
        </p:txBody>
      </p:sp>
      <p:pic>
        <p:nvPicPr>
          <p:cNvPr id="262" name="Shape 262"/>
          <p:cNvPicPr preferRelativeResize="0"/>
          <p:nvPr/>
        </p:nvPicPr>
        <p:blipFill>
          <a:blip r:embed="rId3">
            <a:alphaModFix/>
          </a:blip>
          <a:stretch>
            <a:fillRect/>
          </a:stretch>
        </p:blipFill>
        <p:spPr>
          <a:xfrm>
            <a:off x="6452000" y="658550"/>
            <a:ext cx="5181449" cy="2049449"/>
          </a:xfrm>
          <a:prstGeom prst="rect">
            <a:avLst/>
          </a:prstGeom>
          <a:noFill/>
          <a:ln>
            <a:noFill/>
          </a:ln>
        </p:spPr>
      </p:pic>
      <p:pic>
        <p:nvPicPr>
          <p:cNvPr id="263" name="Shape 263"/>
          <p:cNvPicPr preferRelativeResize="0"/>
          <p:nvPr/>
        </p:nvPicPr>
        <p:blipFill>
          <a:blip r:embed="rId4">
            <a:alphaModFix/>
          </a:blip>
          <a:stretch>
            <a:fillRect/>
          </a:stretch>
        </p:blipFill>
        <p:spPr>
          <a:xfrm>
            <a:off x="6513075" y="2860650"/>
            <a:ext cx="4506851" cy="3573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623275" y="658541"/>
            <a:ext cx="10007700" cy="1272900"/>
          </a:xfrm>
          <a:prstGeom prst="rect">
            <a:avLst/>
          </a:prstGeom>
        </p:spPr>
        <p:txBody>
          <a:bodyPr anchorCtr="0" anchor="t" bIns="121900" lIns="121900" rIns="121900" tIns="121900">
            <a:noAutofit/>
          </a:bodyPr>
          <a:lstStyle/>
          <a:p>
            <a:pPr lvl="0" rtl="0">
              <a:spcBef>
                <a:spcPts val="0"/>
              </a:spcBef>
              <a:buNone/>
            </a:pPr>
            <a:r>
              <a:rPr lang="en-US"/>
              <a:t>Graphical User Interface Software</a:t>
            </a:r>
          </a:p>
        </p:txBody>
      </p:sp>
      <p:sp>
        <p:nvSpPr>
          <p:cNvPr id="269" name="Shape 269"/>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Converted from Visual Basic to C#</a:t>
            </a:r>
          </a:p>
          <a:p>
            <a:pPr indent="-228600" lvl="1" marL="914400" rtl="0">
              <a:spcBef>
                <a:spcPts val="0"/>
              </a:spcBef>
            </a:pPr>
            <a:r>
              <a:rPr lang="en-US"/>
              <a:t>Industrial </a:t>
            </a:r>
            <a:r>
              <a:rPr lang="en-US"/>
              <a:t>language</a:t>
            </a:r>
          </a:p>
          <a:p>
            <a:pPr indent="-228600" lvl="1" marL="914400" rtl="0">
              <a:spcBef>
                <a:spcPts val="0"/>
              </a:spcBef>
            </a:pPr>
            <a:r>
              <a:rPr lang="en-US"/>
              <a:t>Community sup</a:t>
            </a:r>
            <a:r>
              <a:rPr lang="en-US"/>
              <a:t>port</a:t>
            </a:r>
          </a:p>
          <a:p>
            <a:pPr indent="-228600" lvl="0" marL="457200" rtl="0">
              <a:spcBef>
                <a:spcPts val="0"/>
              </a:spcBef>
            </a:pPr>
            <a:r>
              <a:rPr lang="en-US"/>
              <a:t>Predetermined settings</a:t>
            </a:r>
          </a:p>
          <a:p>
            <a:pPr indent="-228600" lvl="0" marL="457200">
              <a:spcBef>
                <a:spcPts val="0"/>
              </a:spcBef>
            </a:pPr>
            <a:r>
              <a:rPr lang="en-US"/>
              <a:t>GUI/Arduino interaction </a:t>
            </a:r>
          </a:p>
        </p:txBody>
      </p:sp>
      <p:pic>
        <p:nvPicPr>
          <p:cNvPr id="270" name="Shape 270"/>
          <p:cNvPicPr preferRelativeResize="0"/>
          <p:nvPr/>
        </p:nvPicPr>
        <p:blipFill>
          <a:blip r:embed="rId3">
            <a:alphaModFix/>
          </a:blip>
          <a:stretch>
            <a:fillRect/>
          </a:stretch>
        </p:blipFill>
        <p:spPr>
          <a:xfrm>
            <a:off x="5727775" y="1570525"/>
            <a:ext cx="5833324" cy="4785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Initial GUI Screen</a:t>
            </a:r>
          </a:p>
        </p:txBody>
      </p:sp>
      <p:sp>
        <p:nvSpPr>
          <p:cNvPr id="276" name="Shape 276"/>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Elements</a:t>
            </a:r>
          </a:p>
          <a:p>
            <a:pPr indent="-228600" lvl="1" marL="914400" rtl="0">
              <a:spcBef>
                <a:spcPts val="0"/>
              </a:spcBef>
            </a:pPr>
            <a:r>
              <a:rPr lang="en-US"/>
              <a:t>Buttons</a:t>
            </a:r>
          </a:p>
          <a:p>
            <a:pPr indent="-228600" lvl="1" marL="914400" rtl="0">
              <a:spcBef>
                <a:spcPts val="0"/>
              </a:spcBef>
            </a:pPr>
            <a:r>
              <a:rPr lang="en-US"/>
              <a:t>Drop down menus</a:t>
            </a:r>
          </a:p>
          <a:p>
            <a:pPr indent="-228600" lvl="0" marL="457200" rtl="0">
              <a:spcBef>
                <a:spcPts val="0"/>
              </a:spcBef>
            </a:pPr>
            <a:r>
              <a:rPr lang="en-US"/>
              <a:t>External Software</a:t>
            </a:r>
          </a:p>
          <a:p>
            <a:pPr indent="-228600" lvl="1" marL="914400" rtl="0">
              <a:spcBef>
                <a:spcPts val="0"/>
              </a:spcBef>
            </a:pPr>
            <a:r>
              <a:rPr lang="en-US"/>
              <a:t>Logic analyzer software</a:t>
            </a:r>
          </a:p>
          <a:p>
            <a:pPr indent="-228600" lvl="1" marL="914400" rtl="0">
              <a:spcBef>
                <a:spcPts val="0"/>
              </a:spcBef>
            </a:pPr>
            <a:r>
              <a:rPr lang="en-US"/>
              <a:t>Oscilloscope software</a:t>
            </a:r>
          </a:p>
        </p:txBody>
      </p:sp>
      <p:pic>
        <p:nvPicPr>
          <p:cNvPr id="277" name="Shape 277"/>
          <p:cNvPicPr preferRelativeResize="0"/>
          <p:nvPr/>
        </p:nvPicPr>
        <p:blipFill>
          <a:blip r:embed="rId3">
            <a:alphaModFix/>
          </a:blip>
          <a:stretch>
            <a:fillRect/>
          </a:stretch>
        </p:blipFill>
        <p:spPr>
          <a:xfrm>
            <a:off x="4166425" y="2067596"/>
            <a:ext cx="7036175" cy="4042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Accessing the RLS</a:t>
            </a:r>
          </a:p>
        </p:txBody>
      </p:sp>
      <p:sp>
        <p:nvSpPr>
          <p:cNvPr id="283" name="Shape 283"/>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On campus</a:t>
            </a:r>
          </a:p>
          <a:p>
            <a:pPr indent="-228600" lvl="0" marL="457200">
              <a:spcBef>
                <a:spcPts val="0"/>
              </a:spcBef>
            </a:pPr>
            <a:r>
              <a:rPr lang="en-US"/>
              <a:t>VIA Husky OnNet VPN</a:t>
            </a:r>
          </a:p>
        </p:txBody>
      </p:sp>
      <p:pic>
        <p:nvPicPr>
          <p:cNvPr id="284" name="Shape 284"/>
          <p:cNvPicPr preferRelativeResize="0"/>
          <p:nvPr/>
        </p:nvPicPr>
        <p:blipFill rotWithShape="1">
          <a:blip r:embed="rId3">
            <a:alphaModFix/>
          </a:blip>
          <a:srcRect b="47558" l="23071" r="0" t="2874"/>
          <a:stretch/>
        </p:blipFill>
        <p:spPr>
          <a:xfrm>
            <a:off x="7133275" y="658550"/>
            <a:ext cx="4257425" cy="2549325"/>
          </a:xfrm>
          <a:prstGeom prst="rect">
            <a:avLst/>
          </a:prstGeom>
          <a:noFill/>
          <a:ln>
            <a:noFill/>
          </a:ln>
        </p:spPr>
      </p:pic>
      <p:pic>
        <p:nvPicPr>
          <p:cNvPr id="285" name="Shape 285"/>
          <p:cNvPicPr preferRelativeResize="0"/>
          <p:nvPr/>
        </p:nvPicPr>
        <p:blipFill rotWithShape="1">
          <a:blip r:embed="rId3">
            <a:alphaModFix/>
          </a:blip>
          <a:srcRect b="0" l="8853" r="2257" t="52271"/>
          <a:stretch/>
        </p:blipFill>
        <p:spPr>
          <a:xfrm>
            <a:off x="5711900" y="3626500"/>
            <a:ext cx="4919075" cy="2454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Presentation structure</a:t>
            </a:r>
          </a:p>
        </p:txBody>
      </p:sp>
      <p:sp>
        <p:nvSpPr>
          <p:cNvPr id="148" name="Shape 148"/>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Project background</a:t>
            </a:r>
          </a:p>
          <a:p>
            <a:pPr indent="-228600" lvl="0" marL="457200">
              <a:spcBef>
                <a:spcPts val="0"/>
              </a:spcBef>
            </a:pPr>
            <a:r>
              <a:rPr lang="en-US"/>
              <a:t>Project overview</a:t>
            </a:r>
          </a:p>
          <a:p>
            <a:pPr indent="-228600" lvl="0" marL="457200">
              <a:spcBef>
                <a:spcPts val="0"/>
              </a:spcBef>
            </a:pPr>
            <a:r>
              <a:rPr lang="en-US"/>
              <a:t>Hardware design</a:t>
            </a:r>
          </a:p>
          <a:p>
            <a:pPr indent="-228600" lvl="0" marL="457200" rtl="0">
              <a:spcBef>
                <a:spcPts val="0"/>
              </a:spcBef>
            </a:pPr>
            <a:r>
              <a:rPr lang="en-US"/>
              <a:t>Software design</a:t>
            </a:r>
          </a:p>
          <a:p>
            <a:pPr indent="-228600" lvl="0" marL="457200" rtl="0">
              <a:spcBef>
                <a:spcPts val="0"/>
              </a:spcBef>
            </a:pPr>
            <a:r>
              <a:rPr lang="en-US"/>
              <a:t>Project management</a:t>
            </a:r>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2518245" y="2328133"/>
            <a:ext cx="7170000" cy="2194800"/>
          </a:xfrm>
          <a:prstGeom prst="rect">
            <a:avLst/>
          </a:prstGeom>
        </p:spPr>
        <p:txBody>
          <a:bodyPr anchorCtr="0" anchor="ctr" bIns="121900" lIns="121900" rIns="121900" tIns="121900">
            <a:noAutofit/>
          </a:bodyPr>
          <a:lstStyle/>
          <a:p>
            <a:pPr lvl="0">
              <a:spcBef>
                <a:spcPts val="0"/>
              </a:spcBef>
              <a:buNone/>
            </a:pPr>
            <a:r>
              <a:rPr lang="en-US"/>
              <a:t>Project Management</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Project Management</a:t>
            </a:r>
          </a:p>
        </p:txBody>
      </p:sp>
      <p:sp>
        <p:nvSpPr>
          <p:cNvPr id="296" name="Shape 296"/>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First group meeting</a:t>
            </a:r>
          </a:p>
          <a:p>
            <a:pPr indent="-228600" lvl="0" marL="457200" rtl="0">
              <a:spcBef>
                <a:spcPts val="0"/>
              </a:spcBef>
            </a:pPr>
            <a:r>
              <a:rPr lang="en-US"/>
              <a:t>Only </a:t>
            </a:r>
            <a:r>
              <a:rPr lang="en-US" u="sng"/>
              <a:t>one third</a:t>
            </a:r>
            <a:r>
              <a:rPr lang="en-US"/>
              <a:t> of capstone teams finish in two quarters</a:t>
            </a:r>
          </a:p>
          <a:p>
            <a:pPr indent="-228600" lvl="0" marL="457200">
              <a:spcBef>
                <a:spcPts val="0"/>
              </a:spcBef>
            </a:pPr>
            <a:r>
              <a:rPr lang="en-US"/>
              <a:t>Importance of a schedule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Research Phase</a:t>
            </a:r>
          </a:p>
        </p:txBody>
      </p:sp>
      <p:sp>
        <p:nvSpPr>
          <p:cNvPr id="302" name="Shape 302"/>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How we began</a:t>
            </a:r>
          </a:p>
          <a:p>
            <a:pPr indent="-228600" lvl="0" marL="457200" rtl="0">
              <a:spcBef>
                <a:spcPts val="0"/>
              </a:spcBef>
            </a:pPr>
            <a:r>
              <a:rPr lang="en-US"/>
              <a:t>Bumps in the road</a:t>
            </a:r>
          </a:p>
          <a:p>
            <a:pPr indent="-228600" lvl="0" marL="457200">
              <a:spcBef>
                <a:spcPts val="0"/>
              </a:spcBef>
            </a:pPr>
            <a:r>
              <a:rPr lang="en-US"/>
              <a:t>Roadblock</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a:spcBef>
                <a:spcPts val="0"/>
              </a:spcBef>
            </a:pPr>
            <a:r>
              <a:rPr lang="en-US"/>
              <a:t>Task determination</a:t>
            </a:r>
          </a:p>
          <a:p>
            <a:pPr indent="-228600" lvl="0" marL="457200" rtl="0">
              <a:spcBef>
                <a:spcPts val="0"/>
              </a:spcBef>
            </a:pPr>
            <a:r>
              <a:rPr lang="en-US"/>
              <a:t>Schedule Creation</a:t>
            </a:r>
          </a:p>
          <a:p>
            <a:pPr lvl="0">
              <a:spcBef>
                <a:spcPts val="0"/>
              </a:spcBef>
              <a:buNone/>
            </a:pPr>
            <a:r>
              <a:t/>
            </a:r>
            <a:endParaRPr/>
          </a:p>
          <a:p>
            <a:pPr lvl="0">
              <a:spcBef>
                <a:spcPts val="0"/>
              </a:spcBef>
              <a:buNone/>
            </a:pPr>
            <a:r>
              <a:t/>
            </a:r>
            <a:endParaRPr/>
          </a:p>
          <a:p>
            <a:pPr lvl="0">
              <a:spcBef>
                <a:spcPts val="0"/>
              </a:spcBef>
              <a:buNone/>
            </a:pPr>
            <a:r>
              <a:t/>
            </a:r>
            <a:endParaRPr/>
          </a:p>
        </p:txBody>
      </p:sp>
      <p:pic>
        <p:nvPicPr>
          <p:cNvPr id="308" name="Shape 308"/>
          <p:cNvPicPr preferRelativeResize="0"/>
          <p:nvPr/>
        </p:nvPicPr>
        <p:blipFill>
          <a:blip r:embed="rId3">
            <a:alphaModFix/>
          </a:blip>
          <a:stretch>
            <a:fillRect/>
          </a:stretch>
        </p:blipFill>
        <p:spPr>
          <a:xfrm>
            <a:off x="4983850" y="266712"/>
            <a:ext cx="6939474" cy="6324575"/>
          </a:xfrm>
          <a:prstGeom prst="rect">
            <a:avLst/>
          </a:prstGeom>
          <a:noFill/>
          <a:ln>
            <a:noFill/>
          </a:ln>
        </p:spPr>
      </p:pic>
      <p:sp>
        <p:nvSpPr>
          <p:cNvPr id="309" name="Shape 309"/>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Project Management</a:t>
            </a:r>
          </a:p>
        </p:txBody>
      </p:sp>
      <p:pic>
        <p:nvPicPr>
          <p:cNvPr id="310" name="Shape 310"/>
          <p:cNvPicPr preferRelativeResize="0"/>
          <p:nvPr/>
        </p:nvPicPr>
        <p:blipFill>
          <a:blip r:embed="rId4">
            <a:alphaModFix/>
          </a:blip>
          <a:stretch>
            <a:fillRect/>
          </a:stretch>
        </p:blipFill>
        <p:spPr>
          <a:xfrm>
            <a:off x="623262" y="4861137"/>
            <a:ext cx="5172075" cy="1228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Project Management</a:t>
            </a:r>
          </a:p>
        </p:txBody>
      </p:sp>
      <p:sp>
        <p:nvSpPr>
          <p:cNvPr id="316" name="Shape 316"/>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Work schedule</a:t>
            </a:r>
          </a:p>
          <a:p>
            <a:pPr indent="-228600" lvl="0" marL="457200">
              <a:spcBef>
                <a:spcPts val="0"/>
              </a:spcBef>
            </a:pPr>
            <a:r>
              <a:rPr lang="en-US"/>
              <a:t>Schedule tracking</a:t>
            </a:r>
          </a:p>
        </p:txBody>
      </p:sp>
      <p:pic>
        <p:nvPicPr>
          <p:cNvPr id="317" name="Shape 317"/>
          <p:cNvPicPr preferRelativeResize="0"/>
          <p:nvPr/>
        </p:nvPicPr>
        <p:blipFill>
          <a:blip r:embed="rId3">
            <a:alphaModFix/>
          </a:blip>
          <a:stretch>
            <a:fillRect/>
          </a:stretch>
        </p:blipFill>
        <p:spPr>
          <a:xfrm>
            <a:off x="5269425" y="1773112"/>
            <a:ext cx="6191250" cy="4143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We did it!</a:t>
            </a:r>
          </a:p>
        </p:txBody>
      </p:sp>
      <p:sp>
        <p:nvSpPr>
          <p:cNvPr id="323" name="Shape 323"/>
          <p:cNvSpPr txBox="1"/>
          <p:nvPr/>
        </p:nvSpPr>
        <p:spPr>
          <a:xfrm>
            <a:off x="623275" y="1931450"/>
            <a:ext cx="10863300" cy="43716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US"/>
              <a:t>Finished early</a:t>
            </a:r>
          </a:p>
          <a:p>
            <a:pPr indent="-228600" lvl="0" marL="457200">
              <a:spcBef>
                <a:spcPts val="0"/>
              </a:spcBef>
              <a:buChar char="●"/>
            </a:pPr>
            <a:r>
              <a:rPr lang="en-US"/>
              <a:t>More time to work on documentation</a:t>
            </a:r>
          </a:p>
        </p:txBody>
      </p:sp>
      <p:pic>
        <p:nvPicPr>
          <p:cNvPr id="324" name="Shape 324"/>
          <p:cNvPicPr preferRelativeResize="0"/>
          <p:nvPr/>
        </p:nvPicPr>
        <p:blipFill>
          <a:blip r:embed="rId3">
            <a:alphaModFix/>
          </a:blip>
          <a:stretch>
            <a:fillRect/>
          </a:stretch>
        </p:blipFill>
        <p:spPr>
          <a:xfrm>
            <a:off x="4401649" y="1966812"/>
            <a:ext cx="6451293" cy="43008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Reflections</a:t>
            </a:r>
          </a:p>
        </p:txBody>
      </p:sp>
      <p:sp>
        <p:nvSpPr>
          <p:cNvPr id="330" name="Shape 330"/>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CSS 350: Management </a:t>
            </a:r>
            <a:r>
              <a:rPr lang="en-US"/>
              <a:t>Principles</a:t>
            </a:r>
          </a:p>
          <a:p>
            <a:pPr indent="-228600" lvl="0" marL="457200" rtl="0">
              <a:spcBef>
                <a:spcPts val="0"/>
              </a:spcBef>
            </a:pPr>
            <a:r>
              <a:rPr lang="en-US"/>
              <a:t>CSS 360: Software Engineering</a:t>
            </a:r>
          </a:p>
          <a:p>
            <a:pPr indent="-228600" lvl="0" marL="457200" rtl="0">
              <a:spcBef>
                <a:spcPts val="0"/>
              </a:spcBef>
            </a:pPr>
            <a:r>
              <a:rPr lang="en-US"/>
              <a:t>CSS 427: Embedded Systems 1</a:t>
            </a:r>
          </a:p>
          <a:p>
            <a:pPr indent="-228600" lvl="0" marL="457200" rtl="0">
              <a:spcBef>
                <a:spcPts val="0"/>
              </a:spcBef>
            </a:pPr>
            <a:r>
              <a:rPr lang="en-US"/>
              <a:t>BEE 425: Microprocessor System Design</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Aknowledgements</a:t>
            </a:r>
          </a:p>
        </p:txBody>
      </p:sp>
      <p:sp>
        <p:nvSpPr>
          <p:cNvPr id="336" name="Shape 336"/>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Dr. Arnold Berger</a:t>
            </a:r>
          </a:p>
          <a:p>
            <a:pPr indent="-228600" lvl="0" marL="457200" rtl="0">
              <a:spcBef>
                <a:spcPts val="0"/>
              </a:spcBef>
            </a:pPr>
            <a:r>
              <a:rPr lang="en-US"/>
              <a:t>Troy Dunmire</a:t>
            </a:r>
          </a:p>
          <a:p>
            <a:pPr indent="-228600" lvl="0" marL="457200" rtl="0">
              <a:spcBef>
                <a:spcPts val="0"/>
              </a:spcBef>
            </a:pPr>
            <a:r>
              <a:rPr lang="en-US"/>
              <a:t>Chris Fox</a:t>
            </a:r>
          </a:p>
          <a:p>
            <a:pPr indent="-228600" lvl="0" marL="457200" rtl="0">
              <a:spcBef>
                <a:spcPts val="0"/>
              </a:spcBef>
            </a:pPr>
            <a:r>
              <a:rPr lang="en-US"/>
              <a:t>Joe Decuir</a:t>
            </a:r>
          </a:p>
          <a:p>
            <a:pPr indent="-228600" lvl="0" marL="457200" rtl="0">
              <a:spcBef>
                <a:spcPts val="0"/>
              </a:spcBef>
            </a:pPr>
            <a:r>
              <a:rPr lang="en-US"/>
              <a:t>Prototron Circuits</a:t>
            </a:r>
          </a:p>
          <a:p>
            <a:pPr indent="-228600" lvl="0" marL="457200" rtl="0">
              <a:spcBef>
                <a:spcPts val="0"/>
              </a:spcBef>
            </a:pPr>
            <a:r>
              <a:rPr lang="en-US"/>
              <a:t>Our famili</a:t>
            </a:r>
            <a:r>
              <a:rPr lang="en-US"/>
              <a:t>es</a:t>
            </a:r>
          </a:p>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Questions?</a:t>
            </a:r>
          </a:p>
        </p:txBody>
      </p:sp>
      <p:sp>
        <p:nvSpPr>
          <p:cNvPr id="342" name="Shape 342"/>
          <p:cNvSpPr txBox="1"/>
          <p:nvPr>
            <p:ph idx="1" type="body"/>
          </p:nvPr>
        </p:nvSpPr>
        <p:spPr>
          <a:xfrm>
            <a:off x="623275" y="2067600"/>
            <a:ext cx="10007700" cy="3264000"/>
          </a:xfrm>
          <a:prstGeom prst="rect">
            <a:avLst/>
          </a:prstGeom>
        </p:spPr>
        <p:txBody>
          <a:bodyPr anchorCtr="0" anchor="t" bIns="121900" lIns="121900" rIns="121900" tIns="121900">
            <a:noAutofit/>
          </a:bodyPr>
          <a:lstStyle/>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Project Background</a:t>
            </a:r>
          </a:p>
        </p:txBody>
      </p:sp>
      <p:sp>
        <p:nvSpPr>
          <p:cNvPr id="154" name="Shape 154"/>
          <p:cNvSpPr txBox="1"/>
          <p:nvPr>
            <p:ph idx="1" type="body"/>
          </p:nvPr>
        </p:nvSpPr>
        <p:spPr>
          <a:xfrm>
            <a:off x="623275" y="2067600"/>
            <a:ext cx="10007700" cy="3264000"/>
          </a:xfrm>
          <a:prstGeom prst="rect">
            <a:avLst/>
          </a:prstGeom>
        </p:spPr>
        <p:txBody>
          <a:bodyPr anchorCtr="0" anchor="t" bIns="121900" lIns="121900" rIns="121900" tIns="121900">
            <a:noAutofit/>
          </a:bodyPr>
          <a:lstStyle/>
          <a:p>
            <a:pPr indent="-228600" lvl="0" marL="457200" rtl="0">
              <a:spcBef>
                <a:spcPts val="0"/>
              </a:spcBef>
            </a:pPr>
            <a:r>
              <a:rPr lang="en-US"/>
              <a:t>Previous Designs</a:t>
            </a:r>
          </a:p>
          <a:p>
            <a:pPr indent="-228600" lvl="0" marL="457200" rtl="0">
              <a:spcBef>
                <a:spcPts val="0"/>
              </a:spcBef>
            </a:pPr>
            <a:r>
              <a:rPr lang="en-US"/>
              <a:t>Distance learning tool</a:t>
            </a:r>
          </a:p>
          <a:p>
            <a:pPr indent="-228600" lvl="0" marL="457200" rtl="0">
              <a:spcBef>
                <a:spcPts val="0"/>
              </a:spcBef>
            </a:pPr>
            <a:r>
              <a:rPr lang="en-US"/>
              <a:t>Study aid</a:t>
            </a:r>
          </a:p>
        </p:txBody>
      </p:sp>
      <p:pic>
        <p:nvPicPr>
          <p:cNvPr id="155" name="Shape 155"/>
          <p:cNvPicPr preferRelativeResize="0"/>
          <p:nvPr/>
        </p:nvPicPr>
        <p:blipFill>
          <a:blip r:embed="rId3">
            <a:alphaModFix/>
          </a:blip>
          <a:stretch>
            <a:fillRect/>
          </a:stretch>
        </p:blipFill>
        <p:spPr>
          <a:xfrm>
            <a:off x="5834950" y="1693325"/>
            <a:ext cx="4961256" cy="33074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623275" y="658541"/>
            <a:ext cx="10007700" cy="12729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lt1"/>
              </a:buClr>
              <a:buSzPct val="25000"/>
              <a:buFont typeface="Arial"/>
              <a:buNone/>
            </a:pPr>
            <a:r>
              <a:rPr lang="en-US"/>
              <a:t>Why is this project necessary?</a:t>
            </a:r>
          </a:p>
        </p:txBody>
      </p:sp>
      <p:sp>
        <p:nvSpPr>
          <p:cNvPr id="161" name="Shape 161"/>
          <p:cNvSpPr txBox="1"/>
          <p:nvPr>
            <p:ph idx="1" type="body"/>
          </p:nvPr>
        </p:nvSpPr>
        <p:spPr>
          <a:xfrm>
            <a:off x="623275" y="2067600"/>
            <a:ext cx="10007700" cy="3264000"/>
          </a:xfrm>
          <a:prstGeom prst="rect">
            <a:avLst/>
          </a:prstGeom>
          <a:noFill/>
          <a:ln>
            <a:noFill/>
          </a:ln>
        </p:spPr>
        <p:txBody>
          <a:bodyPr anchorCtr="0" anchor="t" bIns="45700" lIns="91425" rIns="91425" tIns="45700">
            <a:noAutofit/>
          </a:bodyPr>
          <a:lstStyle/>
          <a:p>
            <a:pPr indent="-228600" lvl="0" marL="457200" rtl="0">
              <a:spcBef>
                <a:spcPts val="0"/>
              </a:spcBef>
            </a:pPr>
            <a:r>
              <a:rPr lang="en-US"/>
              <a:t>Commuter campus</a:t>
            </a:r>
          </a:p>
          <a:p>
            <a:pPr indent="-228600" lvl="0" marL="457200" rtl="0">
              <a:spcBef>
                <a:spcPts val="0"/>
              </a:spcBef>
            </a:pPr>
            <a:r>
              <a:rPr lang="en-US"/>
              <a:t>Limited access to lab resources</a:t>
            </a:r>
          </a:p>
          <a:p>
            <a:pPr indent="-228600" lvl="0" marL="457200" rtl="0">
              <a:spcBef>
                <a:spcPts val="0"/>
              </a:spcBef>
            </a:pPr>
            <a:r>
              <a:rPr lang="en-US"/>
              <a:t>Students have</a:t>
            </a:r>
          </a:p>
          <a:p>
            <a:pPr indent="-336550" lvl="1" marL="914400" rtl="0">
              <a:spcBef>
                <a:spcPts val="0"/>
              </a:spcBef>
              <a:buSzPct val="100000"/>
            </a:pPr>
            <a:r>
              <a:rPr lang="en-US" sz="1700"/>
              <a:t>More time for labs</a:t>
            </a:r>
          </a:p>
          <a:p>
            <a:pPr indent="-336550" lvl="1" marL="914400" rtl="0">
              <a:spcBef>
                <a:spcPts val="0"/>
              </a:spcBef>
              <a:buSzPct val="100000"/>
            </a:pPr>
            <a:r>
              <a:rPr lang="en-US" sz="1700"/>
              <a:t>Unlimited hours</a:t>
            </a:r>
          </a:p>
          <a:p>
            <a:pPr indent="-336550" lvl="1" marL="914400" rtl="0">
              <a:spcBef>
                <a:spcPts val="0"/>
              </a:spcBef>
              <a:buSzPct val="100000"/>
            </a:pPr>
            <a:r>
              <a:rPr lang="en-US" sz="1700"/>
              <a:t>Access to required lab equipment</a:t>
            </a:r>
          </a:p>
          <a:p>
            <a:pPr indent="-228600" lvl="0" marL="228600" marR="0" rtl="0" algn="l">
              <a:lnSpc>
                <a:spcPct val="120000"/>
              </a:lnSpc>
              <a:spcBef>
                <a:spcPts val="1000"/>
              </a:spcBef>
              <a:buClr>
                <a:schemeClr val="lt1"/>
              </a:buClr>
              <a:buSzPct val="250000"/>
              <a:buFont typeface="Arial"/>
              <a:buNone/>
            </a:pPr>
            <a:r>
              <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How does it work?</a:t>
            </a:r>
          </a:p>
        </p:txBody>
      </p:sp>
      <p:pic>
        <p:nvPicPr>
          <p:cNvPr id="167" name="Shape 167"/>
          <p:cNvPicPr preferRelativeResize="0"/>
          <p:nvPr/>
        </p:nvPicPr>
        <p:blipFill>
          <a:blip r:embed="rId3">
            <a:alphaModFix/>
          </a:blip>
          <a:stretch>
            <a:fillRect/>
          </a:stretch>
        </p:blipFill>
        <p:spPr>
          <a:xfrm>
            <a:off x="3320602" y="4019806"/>
            <a:ext cx="3040200" cy="2233180"/>
          </a:xfrm>
          <a:prstGeom prst="rect">
            <a:avLst/>
          </a:prstGeom>
          <a:noFill/>
          <a:ln>
            <a:noFill/>
          </a:ln>
        </p:spPr>
      </p:pic>
      <p:pic>
        <p:nvPicPr>
          <p:cNvPr id="168" name="Shape 168"/>
          <p:cNvPicPr preferRelativeResize="0"/>
          <p:nvPr/>
        </p:nvPicPr>
        <p:blipFill rotWithShape="1">
          <a:blip r:embed="rId4">
            <a:alphaModFix/>
          </a:blip>
          <a:srcRect b="0" l="0" r="0" t="7011"/>
          <a:stretch/>
        </p:blipFill>
        <p:spPr>
          <a:xfrm>
            <a:off x="7268525" y="2934584"/>
            <a:ext cx="2641200" cy="1491740"/>
          </a:xfrm>
          <a:prstGeom prst="rect">
            <a:avLst/>
          </a:prstGeom>
          <a:noFill/>
          <a:ln>
            <a:noFill/>
          </a:ln>
        </p:spPr>
      </p:pic>
      <p:pic>
        <p:nvPicPr>
          <p:cNvPr id="169" name="Shape 169"/>
          <p:cNvPicPr preferRelativeResize="0"/>
          <p:nvPr/>
        </p:nvPicPr>
        <p:blipFill rotWithShape="1">
          <a:blip r:embed="rId5">
            <a:alphaModFix/>
          </a:blip>
          <a:srcRect b="24749" l="0" r="0" t="0"/>
          <a:stretch/>
        </p:blipFill>
        <p:spPr>
          <a:xfrm>
            <a:off x="2345622" y="1505750"/>
            <a:ext cx="3056306" cy="2312099"/>
          </a:xfrm>
          <a:prstGeom prst="rect">
            <a:avLst/>
          </a:prstGeom>
          <a:noFill/>
          <a:ln>
            <a:noFill/>
          </a:ln>
        </p:spPr>
      </p:pic>
      <p:cxnSp>
        <p:nvCxnSpPr>
          <p:cNvPr id="170" name="Shape 170"/>
          <p:cNvCxnSpPr>
            <a:stCxn id="169" idx="3"/>
            <a:endCxn id="168" idx="0"/>
          </p:cNvCxnSpPr>
          <p:nvPr/>
        </p:nvCxnSpPr>
        <p:spPr>
          <a:xfrm>
            <a:off x="5401928" y="2661800"/>
            <a:ext cx="3187200" cy="272700"/>
          </a:xfrm>
          <a:prstGeom prst="straightConnector1">
            <a:avLst/>
          </a:prstGeom>
          <a:noFill/>
          <a:ln cap="flat" cmpd="sng" w="28575">
            <a:solidFill>
              <a:schemeClr val="dk2"/>
            </a:solidFill>
            <a:prstDash val="solid"/>
            <a:round/>
            <a:headEnd len="lg" w="lg" type="none"/>
            <a:tailEnd len="lg" w="lg" type="triangle"/>
          </a:ln>
        </p:spPr>
      </p:cxnSp>
      <p:cxnSp>
        <p:nvCxnSpPr>
          <p:cNvPr id="171" name="Shape 171"/>
          <p:cNvCxnSpPr>
            <a:stCxn id="168" idx="2"/>
            <a:endCxn id="167" idx="3"/>
          </p:cNvCxnSpPr>
          <p:nvPr/>
        </p:nvCxnSpPr>
        <p:spPr>
          <a:xfrm flipH="1">
            <a:off x="6360725" y="4426325"/>
            <a:ext cx="2228400" cy="710100"/>
          </a:xfrm>
          <a:prstGeom prst="straightConnector1">
            <a:avLst/>
          </a:prstGeom>
          <a:noFill/>
          <a:ln cap="flat" cmpd="sng" w="28575">
            <a:solidFill>
              <a:schemeClr val="dk2"/>
            </a:solidFill>
            <a:prstDash val="solid"/>
            <a:round/>
            <a:headEnd len="lg" w="lg" type="none"/>
            <a:tailEnd len="lg" w="lg" type="triangle"/>
          </a:ln>
        </p:spPr>
      </p:cxnSp>
      <p:sp>
        <p:nvSpPr>
          <p:cNvPr id="172" name="Shape 172"/>
          <p:cNvSpPr txBox="1"/>
          <p:nvPr/>
        </p:nvSpPr>
        <p:spPr>
          <a:xfrm>
            <a:off x="387675" y="1931450"/>
            <a:ext cx="1872000" cy="274800"/>
          </a:xfrm>
          <a:prstGeom prst="rect">
            <a:avLst/>
          </a:prstGeom>
          <a:noFill/>
          <a:ln>
            <a:noFill/>
          </a:ln>
        </p:spPr>
        <p:txBody>
          <a:bodyPr anchorCtr="0" anchor="t" bIns="91425" lIns="91425" rIns="91425" tIns="91425">
            <a:noAutofit/>
          </a:bodyPr>
          <a:lstStyle/>
          <a:p>
            <a:pPr lvl="0">
              <a:spcBef>
                <a:spcPts val="0"/>
              </a:spcBef>
              <a:buNone/>
            </a:pPr>
            <a:r>
              <a:rPr lang="en-US" sz="1000"/>
              <a:t>Student’s Personal Computer</a:t>
            </a:r>
          </a:p>
        </p:txBody>
      </p:sp>
      <p:sp>
        <p:nvSpPr>
          <p:cNvPr id="173" name="Shape 173"/>
          <p:cNvSpPr txBox="1"/>
          <p:nvPr/>
        </p:nvSpPr>
        <p:spPr>
          <a:xfrm>
            <a:off x="6360787" y="6120300"/>
            <a:ext cx="1391700" cy="346200"/>
          </a:xfrm>
          <a:prstGeom prst="rect">
            <a:avLst/>
          </a:prstGeom>
          <a:noFill/>
          <a:ln>
            <a:noFill/>
          </a:ln>
        </p:spPr>
        <p:txBody>
          <a:bodyPr anchorCtr="0" anchor="t" bIns="91425" lIns="91425" rIns="91425" tIns="91425">
            <a:noAutofit/>
          </a:bodyPr>
          <a:lstStyle/>
          <a:p>
            <a:pPr lvl="0">
              <a:spcBef>
                <a:spcPts val="0"/>
              </a:spcBef>
              <a:buNone/>
            </a:pPr>
            <a:r>
              <a:rPr lang="en-US" sz="1000"/>
              <a:t>Remote Lab System</a:t>
            </a:r>
          </a:p>
        </p:txBody>
      </p:sp>
      <p:sp>
        <p:nvSpPr>
          <p:cNvPr id="174" name="Shape 174"/>
          <p:cNvSpPr txBox="1"/>
          <p:nvPr/>
        </p:nvSpPr>
        <p:spPr>
          <a:xfrm>
            <a:off x="5736050" y="2355800"/>
            <a:ext cx="2641200" cy="612000"/>
          </a:xfrm>
          <a:prstGeom prst="rect">
            <a:avLst/>
          </a:prstGeom>
          <a:noFill/>
          <a:ln>
            <a:noFill/>
          </a:ln>
        </p:spPr>
        <p:txBody>
          <a:bodyPr anchorCtr="0" anchor="t" bIns="91425" lIns="91425" rIns="91425" tIns="91425">
            <a:noAutofit/>
          </a:bodyPr>
          <a:lstStyle/>
          <a:p>
            <a:pPr lvl="0">
              <a:spcBef>
                <a:spcPts val="0"/>
              </a:spcBef>
              <a:buNone/>
            </a:pPr>
            <a:r>
              <a:rPr lang="en-US" sz="1000"/>
              <a:t>Remote Desktop Connection</a:t>
            </a:r>
          </a:p>
        </p:txBody>
      </p:sp>
      <p:sp>
        <p:nvSpPr>
          <p:cNvPr id="175" name="Shape 175"/>
          <p:cNvSpPr txBox="1"/>
          <p:nvPr/>
        </p:nvSpPr>
        <p:spPr>
          <a:xfrm>
            <a:off x="8875637" y="2934575"/>
            <a:ext cx="1439100" cy="346200"/>
          </a:xfrm>
          <a:prstGeom prst="rect">
            <a:avLst/>
          </a:prstGeom>
          <a:noFill/>
          <a:ln>
            <a:noFill/>
          </a:ln>
        </p:spPr>
        <p:txBody>
          <a:bodyPr anchorCtr="0" anchor="t" bIns="91425" lIns="91425" rIns="91425" tIns="91425">
            <a:noAutofit/>
          </a:bodyPr>
          <a:lstStyle/>
          <a:p>
            <a:pPr lvl="0">
              <a:spcBef>
                <a:spcPts val="0"/>
              </a:spcBef>
              <a:buNone/>
            </a:pPr>
            <a:r>
              <a:rPr lang="en-US" sz="1000"/>
              <a:t>Campus Workstation</a:t>
            </a:r>
          </a:p>
        </p:txBody>
      </p:sp>
      <p:cxnSp>
        <p:nvCxnSpPr>
          <p:cNvPr id="176" name="Shape 176"/>
          <p:cNvCxnSpPr/>
          <p:nvPr/>
        </p:nvCxnSpPr>
        <p:spPr>
          <a:xfrm flipH="1">
            <a:off x="5081175" y="3969925"/>
            <a:ext cx="205800" cy="275700"/>
          </a:xfrm>
          <a:prstGeom prst="straightConnector1">
            <a:avLst/>
          </a:prstGeom>
          <a:noFill/>
          <a:ln cap="flat" cmpd="sng" w="28575">
            <a:solidFill>
              <a:schemeClr val="dk2"/>
            </a:solidFill>
            <a:prstDash val="solid"/>
            <a:round/>
            <a:headEnd len="lg" w="lg" type="none"/>
            <a:tailEnd len="lg" w="lg" type="triangle"/>
          </a:ln>
        </p:spPr>
      </p:cxnSp>
      <p:sp>
        <p:nvSpPr>
          <p:cNvPr id="177" name="Shape 177"/>
          <p:cNvSpPr txBox="1"/>
          <p:nvPr/>
        </p:nvSpPr>
        <p:spPr>
          <a:xfrm>
            <a:off x="4471100" y="3664850"/>
            <a:ext cx="1997100" cy="373500"/>
          </a:xfrm>
          <a:prstGeom prst="rect">
            <a:avLst/>
          </a:prstGeom>
          <a:noFill/>
          <a:ln>
            <a:noFill/>
          </a:ln>
        </p:spPr>
        <p:txBody>
          <a:bodyPr anchorCtr="0" anchor="t" bIns="91425" lIns="91425" rIns="91425" tIns="91425">
            <a:noAutofit/>
          </a:bodyPr>
          <a:lstStyle/>
          <a:p>
            <a:pPr lvl="0">
              <a:spcBef>
                <a:spcPts val="0"/>
              </a:spcBef>
              <a:buNone/>
            </a:pPr>
            <a:r>
              <a:rPr lang="en-US" sz="1000"/>
              <a:t>Experimental Daughterboard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2518245" y="2328133"/>
            <a:ext cx="7170000" cy="2194800"/>
          </a:xfrm>
          <a:prstGeom prst="rect">
            <a:avLst/>
          </a:prstGeom>
        </p:spPr>
        <p:txBody>
          <a:bodyPr anchorCtr="0" anchor="ctr" bIns="121900" lIns="121900" rIns="121900" tIns="121900">
            <a:noAutofit/>
          </a:bodyPr>
          <a:lstStyle/>
          <a:p>
            <a:pPr lvl="0">
              <a:spcBef>
                <a:spcPts val="0"/>
              </a:spcBef>
              <a:buNone/>
            </a:pPr>
            <a:r>
              <a:rPr lang="en-US"/>
              <a:t>Hardware Design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Remote Lab System Hardware Overview</a:t>
            </a:r>
          </a:p>
        </p:txBody>
      </p:sp>
      <p:sp>
        <p:nvSpPr>
          <p:cNvPr id="188" name="Shape 188"/>
          <p:cNvSpPr txBox="1"/>
          <p:nvPr>
            <p:ph idx="1" type="body"/>
          </p:nvPr>
        </p:nvSpPr>
        <p:spPr>
          <a:xfrm>
            <a:off x="623275" y="2067600"/>
            <a:ext cx="4917600" cy="3264000"/>
          </a:xfrm>
          <a:prstGeom prst="rect">
            <a:avLst/>
          </a:prstGeom>
        </p:spPr>
        <p:txBody>
          <a:bodyPr anchorCtr="0" anchor="t" bIns="121900" lIns="121900" rIns="121900" tIns="121900">
            <a:noAutofit/>
          </a:bodyPr>
          <a:lstStyle/>
          <a:p>
            <a:pPr indent="-228600" lvl="0" marL="457200" rtl="0">
              <a:spcBef>
                <a:spcPts val="0"/>
              </a:spcBef>
            </a:pPr>
            <a:r>
              <a:rPr lang="en-US"/>
              <a:t>Velleman Oscilloscope and Function Generator</a:t>
            </a:r>
          </a:p>
          <a:p>
            <a:pPr indent="-228600" lvl="0" marL="457200" rtl="0">
              <a:spcBef>
                <a:spcPts val="0"/>
              </a:spcBef>
            </a:pPr>
            <a:r>
              <a:rPr lang="en-US"/>
              <a:t>Two 34-channel Intronix Logic Analyzers</a:t>
            </a:r>
          </a:p>
          <a:p>
            <a:pPr indent="-228600" lvl="0" marL="457200" rtl="0">
              <a:spcBef>
                <a:spcPts val="0"/>
              </a:spcBef>
            </a:pPr>
            <a:r>
              <a:rPr lang="en-US"/>
              <a:t>Arduino Mega 2560</a:t>
            </a:r>
          </a:p>
          <a:p>
            <a:pPr indent="-228600" lvl="0" marL="457200" rtl="0">
              <a:spcBef>
                <a:spcPts val="0"/>
              </a:spcBef>
            </a:pPr>
            <a:r>
              <a:rPr lang="en-US"/>
              <a:t>60 Watt Power Supply</a:t>
            </a:r>
          </a:p>
          <a:p>
            <a:pPr indent="-228600" lvl="0" marL="457200" rtl="0">
              <a:spcBef>
                <a:spcPts val="0"/>
              </a:spcBef>
            </a:pPr>
            <a:r>
              <a:rPr lang="en-US"/>
              <a:t>Motherboard</a:t>
            </a:r>
          </a:p>
          <a:p>
            <a:pPr lvl="0" rtl="0">
              <a:spcBef>
                <a:spcPts val="0"/>
              </a:spcBef>
              <a:buNone/>
            </a:pPr>
            <a:r>
              <a:t/>
            </a:r>
            <a:endParaRPr/>
          </a:p>
          <a:p>
            <a:pPr lvl="0" rtl="0">
              <a:spcBef>
                <a:spcPts val="0"/>
              </a:spcBef>
              <a:buNone/>
            </a:pPr>
            <a:r>
              <a:t/>
            </a:r>
            <a:endParaRPr/>
          </a:p>
        </p:txBody>
      </p:sp>
      <p:pic>
        <p:nvPicPr>
          <p:cNvPr id="189" name="Shape 189"/>
          <p:cNvPicPr preferRelativeResize="0"/>
          <p:nvPr/>
        </p:nvPicPr>
        <p:blipFill>
          <a:blip r:embed="rId3">
            <a:alphaModFix/>
          </a:blip>
          <a:stretch>
            <a:fillRect/>
          </a:stretch>
        </p:blipFill>
        <p:spPr>
          <a:xfrm>
            <a:off x="5661507" y="2330665"/>
            <a:ext cx="6035175" cy="4023450"/>
          </a:xfrm>
          <a:prstGeom prst="rect">
            <a:avLst/>
          </a:prstGeom>
          <a:noFill/>
          <a:ln>
            <a:noFill/>
          </a:ln>
        </p:spPr>
      </p:pic>
      <p:pic>
        <p:nvPicPr>
          <p:cNvPr id="190" name="Shape 190"/>
          <p:cNvPicPr preferRelativeResize="0"/>
          <p:nvPr/>
        </p:nvPicPr>
        <p:blipFill>
          <a:blip r:embed="rId4">
            <a:alphaModFix/>
          </a:blip>
          <a:stretch>
            <a:fillRect/>
          </a:stretch>
        </p:blipFill>
        <p:spPr>
          <a:xfrm>
            <a:off x="2798700" y="4323675"/>
            <a:ext cx="2455300" cy="1657325"/>
          </a:xfrm>
          <a:prstGeom prst="rect">
            <a:avLst/>
          </a:prstGeom>
          <a:noFill/>
          <a:ln>
            <a:noFill/>
          </a:ln>
        </p:spPr>
      </p:pic>
      <p:pic>
        <p:nvPicPr>
          <p:cNvPr id="191" name="Shape 191"/>
          <p:cNvPicPr preferRelativeResize="0"/>
          <p:nvPr/>
        </p:nvPicPr>
        <p:blipFill>
          <a:blip r:embed="rId5">
            <a:alphaModFix/>
          </a:blip>
          <a:stretch>
            <a:fillRect/>
          </a:stretch>
        </p:blipFill>
        <p:spPr>
          <a:xfrm>
            <a:off x="623272" y="4016500"/>
            <a:ext cx="1809774" cy="22716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Motherboard Overview</a:t>
            </a:r>
          </a:p>
        </p:txBody>
      </p:sp>
      <p:sp>
        <p:nvSpPr>
          <p:cNvPr id="197" name="Shape 197"/>
          <p:cNvSpPr txBox="1"/>
          <p:nvPr>
            <p:ph idx="1" type="body"/>
          </p:nvPr>
        </p:nvSpPr>
        <p:spPr>
          <a:xfrm>
            <a:off x="623275" y="2067600"/>
            <a:ext cx="10007700" cy="4250100"/>
          </a:xfrm>
          <a:prstGeom prst="rect">
            <a:avLst/>
          </a:prstGeom>
        </p:spPr>
        <p:txBody>
          <a:bodyPr anchorCtr="0" anchor="t" bIns="121900" lIns="121900" rIns="121900" tIns="121900">
            <a:noAutofit/>
          </a:bodyPr>
          <a:lstStyle/>
          <a:p>
            <a:pPr indent="-228600" lvl="0" marL="457200" rtl="0">
              <a:spcBef>
                <a:spcPts val="0"/>
              </a:spcBef>
            </a:pPr>
            <a:r>
              <a:rPr lang="en-US"/>
              <a:t>Connects external systems with subcircuits</a:t>
            </a:r>
          </a:p>
          <a:p>
            <a:pPr indent="-228600" lvl="0" marL="457200" rtl="0">
              <a:spcBef>
                <a:spcPts val="0"/>
              </a:spcBef>
            </a:pPr>
            <a:r>
              <a:rPr lang="en-US"/>
              <a:t>Main circuit elements</a:t>
            </a:r>
          </a:p>
          <a:p>
            <a:pPr indent="-228600" lvl="1" marL="914400" rtl="0">
              <a:spcBef>
                <a:spcPts val="0"/>
              </a:spcBef>
            </a:pPr>
            <a:r>
              <a:rPr lang="en-US"/>
              <a:t>Regulated Voltage Rails</a:t>
            </a:r>
          </a:p>
          <a:p>
            <a:pPr indent="-228600" lvl="1" marL="914400" rtl="0">
              <a:spcBef>
                <a:spcPts val="0"/>
              </a:spcBef>
            </a:pPr>
            <a:r>
              <a:rPr lang="en-US"/>
              <a:t>Variable Voltage Supplies</a:t>
            </a:r>
          </a:p>
          <a:p>
            <a:pPr indent="-228600" lvl="1" marL="914400" rtl="0">
              <a:spcBef>
                <a:spcPts val="0"/>
              </a:spcBef>
            </a:pPr>
            <a:r>
              <a:rPr lang="en-US"/>
              <a:t>Analog-to-Digital Converter (ADC)</a:t>
            </a:r>
          </a:p>
          <a:p>
            <a:pPr indent="-228600" lvl="1" marL="914400" rtl="0">
              <a:spcBef>
                <a:spcPts val="0"/>
              </a:spcBef>
            </a:pPr>
            <a:r>
              <a:rPr lang="en-US"/>
              <a:t>Temperature Controlled Fan</a:t>
            </a:r>
          </a:p>
        </p:txBody>
      </p:sp>
      <p:pic>
        <p:nvPicPr>
          <p:cNvPr id="198" name="Shape 198"/>
          <p:cNvPicPr preferRelativeResize="0"/>
          <p:nvPr/>
        </p:nvPicPr>
        <p:blipFill rotWithShape="1">
          <a:blip r:embed="rId3">
            <a:alphaModFix/>
          </a:blip>
          <a:srcRect b="20172" l="4039" r="0" t="20809"/>
          <a:stretch/>
        </p:blipFill>
        <p:spPr>
          <a:xfrm>
            <a:off x="6877500" y="1096375"/>
            <a:ext cx="4822999" cy="527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623275" y="658541"/>
            <a:ext cx="10007700" cy="1272900"/>
          </a:xfrm>
          <a:prstGeom prst="rect">
            <a:avLst/>
          </a:prstGeom>
        </p:spPr>
        <p:txBody>
          <a:bodyPr anchorCtr="0" anchor="t" bIns="121900" lIns="121900" rIns="121900" tIns="121900">
            <a:noAutofit/>
          </a:bodyPr>
          <a:lstStyle/>
          <a:p>
            <a:pPr lvl="0">
              <a:spcBef>
                <a:spcPts val="0"/>
              </a:spcBef>
              <a:buNone/>
            </a:pPr>
            <a:r>
              <a:rPr lang="en-US"/>
              <a:t>Fixed +/- 5 Volt Regulated Rails</a:t>
            </a:r>
          </a:p>
        </p:txBody>
      </p:sp>
      <p:sp>
        <p:nvSpPr>
          <p:cNvPr id="204" name="Shape 204"/>
          <p:cNvSpPr txBox="1"/>
          <p:nvPr>
            <p:ph idx="1" type="body"/>
          </p:nvPr>
        </p:nvSpPr>
        <p:spPr>
          <a:xfrm>
            <a:off x="623275" y="2067600"/>
            <a:ext cx="4549800" cy="1192800"/>
          </a:xfrm>
          <a:prstGeom prst="rect">
            <a:avLst/>
          </a:prstGeom>
        </p:spPr>
        <p:txBody>
          <a:bodyPr anchorCtr="0" anchor="t" bIns="121900" lIns="121900" rIns="121900" tIns="121900">
            <a:noAutofit/>
          </a:bodyPr>
          <a:lstStyle/>
          <a:p>
            <a:pPr indent="-228600" lvl="0" marL="457200" rtl="0">
              <a:spcBef>
                <a:spcPts val="0"/>
              </a:spcBef>
            </a:pPr>
            <a:r>
              <a:rPr lang="en-US"/>
              <a:t>Regulate +15 V supply to +5V</a:t>
            </a:r>
          </a:p>
          <a:p>
            <a:pPr indent="-228600" lvl="0" marL="457200" rtl="0">
              <a:spcBef>
                <a:spcPts val="0"/>
              </a:spcBef>
            </a:pPr>
            <a:r>
              <a:rPr lang="en-US"/>
              <a:t>Regulate -15 V supply to -5V</a:t>
            </a:r>
          </a:p>
          <a:p>
            <a:pPr indent="-228600" lvl="0" marL="457200" rtl="0">
              <a:spcBef>
                <a:spcPts val="0"/>
              </a:spcBef>
            </a:pPr>
            <a:r>
              <a:rPr lang="en-US"/>
              <a:t>Used by motherboard and </a:t>
            </a:r>
            <a:r>
              <a:rPr lang="en-US"/>
              <a:t>daughterboards</a:t>
            </a:r>
          </a:p>
        </p:txBody>
      </p:sp>
      <p:pic>
        <p:nvPicPr>
          <p:cNvPr id="205" name="Shape 205"/>
          <p:cNvPicPr preferRelativeResize="0"/>
          <p:nvPr/>
        </p:nvPicPr>
        <p:blipFill>
          <a:blip r:embed="rId3">
            <a:alphaModFix/>
          </a:blip>
          <a:stretch>
            <a:fillRect/>
          </a:stretch>
        </p:blipFill>
        <p:spPr>
          <a:xfrm>
            <a:off x="6525240" y="2915514"/>
            <a:ext cx="5166450" cy="3444300"/>
          </a:xfrm>
          <a:prstGeom prst="rect">
            <a:avLst/>
          </a:prstGeom>
          <a:noFill/>
          <a:ln>
            <a:noFill/>
          </a:ln>
        </p:spPr>
      </p:pic>
      <p:pic>
        <p:nvPicPr>
          <p:cNvPr id="206" name="Shape 206"/>
          <p:cNvPicPr preferRelativeResize="0"/>
          <p:nvPr/>
        </p:nvPicPr>
        <p:blipFill>
          <a:blip r:embed="rId4">
            <a:alphaModFix/>
          </a:blip>
          <a:stretch>
            <a:fillRect/>
          </a:stretch>
        </p:blipFill>
        <p:spPr>
          <a:xfrm>
            <a:off x="2019450" y="3260400"/>
            <a:ext cx="3417775" cy="309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